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7"/>
  </p:notesMasterIdLst>
  <p:sldIdLst>
    <p:sldId id="256" r:id="rId2"/>
    <p:sldId id="295" r:id="rId3"/>
    <p:sldId id="264" r:id="rId4"/>
    <p:sldId id="265" r:id="rId5"/>
    <p:sldId id="318" r:id="rId6"/>
    <p:sldId id="310" r:id="rId7"/>
    <p:sldId id="298" r:id="rId8"/>
    <p:sldId id="266" r:id="rId9"/>
    <p:sldId id="312" r:id="rId10"/>
    <p:sldId id="288" r:id="rId11"/>
    <p:sldId id="315" r:id="rId12"/>
    <p:sldId id="316" r:id="rId13"/>
    <p:sldId id="317" r:id="rId14"/>
    <p:sldId id="313" r:id="rId15"/>
    <p:sldId id="314" r:id="rId16"/>
    <p:sldId id="299" r:id="rId17"/>
    <p:sldId id="290" r:id="rId18"/>
    <p:sldId id="300" r:id="rId19"/>
    <p:sldId id="267" r:id="rId20"/>
    <p:sldId id="268" r:id="rId21"/>
    <p:sldId id="289" r:id="rId22"/>
    <p:sldId id="301" r:id="rId23"/>
    <p:sldId id="269" r:id="rId24"/>
    <p:sldId id="270" r:id="rId25"/>
    <p:sldId id="291" r:id="rId26"/>
    <p:sldId id="272" r:id="rId27"/>
    <p:sldId id="292" r:id="rId28"/>
    <p:sldId id="302" r:id="rId29"/>
    <p:sldId id="294" r:id="rId30"/>
    <p:sldId id="271" r:id="rId31"/>
    <p:sldId id="303" r:id="rId32"/>
    <p:sldId id="305" r:id="rId33"/>
    <p:sldId id="293" r:id="rId34"/>
    <p:sldId id="304" r:id="rId35"/>
    <p:sldId id="276" r:id="rId36"/>
    <p:sldId id="280" r:id="rId37"/>
    <p:sldId id="283" r:id="rId38"/>
    <p:sldId id="284" r:id="rId39"/>
    <p:sldId id="306" r:id="rId40"/>
    <p:sldId id="307" r:id="rId41"/>
    <p:sldId id="308" r:id="rId42"/>
    <p:sldId id="311" r:id="rId43"/>
    <p:sldId id="309" r:id="rId44"/>
    <p:sldId id="281" r:id="rId45"/>
    <p:sldId id="27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ikain Shivam" userId="8b98892577b21557" providerId="LiveId" clId="{CE0813AB-BBE5-44DF-A229-1E39B7631651}"/>
    <pc:docChg chg="undo custSel addSld modSld sldOrd">
      <pc:chgData name="Kartikain Shivam" userId="8b98892577b21557" providerId="LiveId" clId="{CE0813AB-BBE5-44DF-A229-1E39B7631651}" dt="2023-10-24T12:47:11.411" v="1911"/>
      <pc:docMkLst>
        <pc:docMk/>
      </pc:docMkLst>
      <pc:sldChg chg="modTransition">
        <pc:chgData name="Kartikain Shivam" userId="8b98892577b21557" providerId="LiveId" clId="{CE0813AB-BBE5-44DF-A229-1E39B7631651}" dt="2023-10-22T14:09:47.939" v="169"/>
        <pc:sldMkLst>
          <pc:docMk/>
          <pc:sldMk cId="450027324" sldId="256"/>
        </pc:sldMkLst>
      </pc:sldChg>
      <pc:sldChg chg="modSp mod modTransition modAnim">
        <pc:chgData name="Kartikain Shivam" userId="8b98892577b21557" providerId="LiveId" clId="{CE0813AB-BBE5-44DF-A229-1E39B7631651}" dt="2023-10-22T14:13:42.818" v="207"/>
        <pc:sldMkLst>
          <pc:docMk/>
          <pc:sldMk cId="3495153973" sldId="264"/>
        </pc:sldMkLst>
        <pc:spChg chg="mod">
          <ac:chgData name="Kartikain Shivam" userId="8b98892577b21557" providerId="LiveId" clId="{CE0813AB-BBE5-44DF-A229-1E39B7631651}" dt="2023-10-22T13:20:13.197" v="13" actId="20577"/>
          <ac:spMkLst>
            <pc:docMk/>
            <pc:sldMk cId="3495153973" sldId="264"/>
            <ac:spMk id="3" creationId="{00000000-0000-0000-0000-000000000000}"/>
          </ac:spMkLst>
        </pc:spChg>
      </pc:sldChg>
      <pc:sldChg chg="modSp mod modTransition modAnim">
        <pc:chgData name="Kartikain Shivam" userId="8b98892577b21557" providerId="LiveId" clId="{CE0813AB-BBE5-44DF-A229-1E39B7631651}" dt="2023-10-22T14:14:02.219" v="210"/>
        <pc:sldMkLst>
          <pc:docMk/>
          <pc:sldMk cId="3912247275" sldId="265"/>
        </pc:sldMkLst>
        <pc:spChg chg="mod">
          <ac:chgData name="Kartikain Shivam" userId="8b98892577b21557" providerId="LiveId" clId="{CE0813AB-BBE5-44DF-A229-1E39B7631651}" dt="2023-10-22T13:20:30.111" v="17" actId="20577"/>
          <ac:spMkLst>
            <pc:docMk/>
            <pc:sldMk cId="3912247275" sldId="265"/>
            <ac:spMk id="3" creationId="{00000000-0000-0000-0000-000000000000}"/>
          </ac:spMkLst>
        </pc:spChg>
      </pc:sldChg>
      <pc:sldChg chg="modTransition modAnim">
        <pc:chgData name="Kartikain Shivam" userId="8b98892577b21557" providerId="LiveId" clId="{CE0813AB-BBE5-44DF-A229-1E39B7631651}" dt="2023-10-22T14:15:41.683" v="224"/>
        <pc:sldMkLst>
          <pc:docMk/>
          <pc:sldMk cId="277193037" sldId="266"/>
        </pc:sldMkLst>
      </pc:sldChg>
      <pc:sldChg chg="modTransition modAnim">
        <pc:chgData name="Kartikain Shivam" userId="8b98892577b21557" providerId="LiveId" clId="{CE0813AB-BBE5-44DF-A229-1E39B7631651}" dt="2023-10-22T14:16:52.065" v="236"/>
        <pc:sldMkLst>
          <pc:docMk/>
          <pc:sldMk cId="4256319317" sldId="267"/>
        </pc:sldMkLst>
      </pc:sldChg>
      <pc:sldChg chg="modTransition modAnim">
        <pc:chgData name="Kartikain Shivam" userId="8b98892577b21557" providerId="LiveId" clId="{CE0813AB-BBE5-44DF-A229-1E39B7631651}" dt="2023-10-22T14:17:01.102" v="238"/>
        <pc:sldMkLst>
          <pc:docMk/>
          <pc:sldMk cId="1194449370" sldId="268"/>
        </pc:sldMkLst>
      </pc:sldChg>
      <pc:sldChg chg="modSp mod modTransition modAnim">
        <pc:chgData name="Kartikain Shivam" userId="8b98892577b21557" providerId="LiveId" clId="{CE0813AB-BBE5-44DF-A229-1E39B7631651}" dt="2023-10-22T14:20:39.242" v="280"/>
        <pc:sldMkLst>
          <pc:docMk/>
          <pc:sldMk cId="426568150" sldId="269"/>
        </pc:sldMkLst>
        <pc:spChg chg="mod">
          <ac:chgData name="Kartikain Shivam" userId="8b98892577b21557" providerId="LiveId" clId="{CE0813AB-BBE5-44DF-A229-1E39B7631651}" dt="2023-10-22T13:39:04.367" v="115" actId="1076"/>
          <ac:spMkLst>
            <pc:docMk/>
            <pc:sldMk cId="426568150" sldId="269"/>
            <ac:spMk id="2" creationId="{00000000-0000-0000-0000-000000000000}"/>
          </ac:spMkLst>
        </pc:spChg>
        <pc:spChg chg="mod">
          <ac:chgData name="Kartikain Shivam" userId="8b98892577b21557" providerId="LiveId" clId="{CE0813AB-BBE5-44DF-A229-1E39B7631651}" dt="2023-10-22T14:20:12.748" v="273" actId="6549"/>
          <ac:spMkLst>
            <pc:docMk/>
            <pc:sldMk cId="426568150" sldId="269"/>
            <ac:spMk id="3" creationId="{00000000-0000-0000-0000-000000000000}"/>
          </ac:spMkLst>
        </pc:spChg>
      </pc:sldChg>
      <pc:sldChg chg="modTransition modAnim">
        <pc:chgData name="Kartikain Shivam" userId="8b98892577b21557" providerId="LiveId" clId="{CE0813AB-BBE5-44DF-A229-1E39B7631651}" dt="2023-10-22T14:20:48.482" v="282"/>
        <pc:sldMkLst>
          <pc:docMk/>
          <pc:sldMk cId="3532382305" sldId="270"/>
        </pc:sldMkLst>
      </pc:sldChg>
      <pc:sldChg chg="modTransition modAnim">
        <pc:chgData name="Kartikain Shivam" userId="8b98892577b21557" providerId="LiveId" clId="{CE0813AB-BBE5-44DF-A229-1E39B7631651}" dt="2023-10-22T14:22:05.685" v="298"/>
        <pc:sldMkLst>
          <pc:docMk/>
          <pc:sldMk cId="359451361" sldId="271"/>
        </pc:sldMkLst>
      </pc:sldChg>
      <pc:sldChg chg="modTransition modAnim">
        <pc:chgData name="Kartikain Shivam" userId="8b98892577b21557" providerId="LiveId" clId="{CE0813AB-BBE5-44DF-A229-1E39B7631651}" dt="2023-10-22T14:21:14.470" v="289"/>
        <pc:sldMkLst>
          <pc:docMk/>
          <pc:sldMk cId="2710420796" sldId="272"/>
        </pc:sldMkLst>
      </pc:sldChg>
      <pc:sldChg chg="modTransition modAnim">
        <pc:chgData name="Kartikain Shivam" userId="8b98892577b21557" providerId="LiveId" clId="{CE0813AB-BBE5-44DF-A229-1E39B7631651}" dt="2023-10-22T14:22:49.047" v="308"/>
        <pc:sldMkLst>
          <pc:docMk/>
          <pc:sldMk cId="1689906150" sldId="276"/>
        </pc:sldMkLst>
      </pc:sldChg>
      <pc:sldChg chg="modTransition modAnim">
        <pc:chgData name="Kartikain Shivam" userId="8b98892577b21557" providerId="LiveId" clId="{CE0813AB-BBE5-44DF-A229-1E39B7631651}" dt="2023-10-22T14:24:56.331" v="344"/>
        <pc:sldMkLst>
          <pc:docMk/>
          <pc:sldMk cId="1636649260" sldId="278"/>
        </pc:sldMkLst>
      </pc:sldChg>
      <pc:sldChg chg="modSp modTransition modAnim">
        <pc:chgData name="Kartikain Shivam" userId="8b98892577b21557" providerId="LiveId" clId="{CE0813AB-BBE5-44DF-A229-1E39B7631651}" dt="2023-10-24T12:37:52.418" v="1910" actId="20577"/>
        <pc:sldMkLst>
          <pc:docMk/>
          <pc:sldMk cId="2527712335" sldId="280"/>
        </pc:sldMkLst>
        <pc:spChg chg="mod">
          <ac:chgData name="Kartikain Shivam" userId="8b98892577b21557" providerId="LiveId" clId="{CE0813AB-BBE5-44DF-A229-1E39B7631651}" dt="2023-10-24T12:37:52.418" v="1910" actId="20577"/>
          <ac:spMkLst>
            <pc:docMk/>
            <pc:sldMk cId="2527712335" sldId="280"/>
            <ac:spMk id="3" creationId="{00000000-0000-0000-0000-000000000000}"/>
          </ac:spMkLst>
        </pc:spChg>
      </pc:sldChg>
      <pc:sldChg chg="modTransition modAnim">
        <pc:chgData name="Kartikain Shivam" userId="8b98892577b21557" providerId="LiveId" clId="{CE0813AB-BBE5-44DF-A229-1E39B7631651}" dt="2023-10-22T14:24:51.197" v="343"/>
        <pc:sldMkLst>
          <pc:docMk/>
          <pc:sldMk cId="0" sldId="281"/>
        </pc:sldMkLst>
      </pc:sldChg>
      <pc:sldChg chg="modSp mod modTransition modAnim">
        <pc:chgData name="Kartikain Shivam" userId="8b98892577b21557" providerId="LiveId" clId="{CE0813AB-BBE5-44DF-A229-1E39B7631651}" dt="2023-10-24T12:03:38.105" v="1382" actId="20577"/>
        <pc:sldMkLst>
          <pc:docMk/>
          <pc:sldMk cId="0" sldId="283"/>
        </pc:sldMkLst>
        <pc:spChg chg="mod">
          <ac:chgData name="Kartikain Shivam" userId="8b98892577b21557" providerId="LiveId" clId="{CE0813AB-BBE5-44DF-A229-1E39B7631651}" dt="2023-10-22T14:23:07.003" v="315" actId="20577"/>
          <ac:spMkLst>
            <pc:docMk/>
            <pc:sldMk cId="0" sldId="283"/>
            <ac:spMk id="2" creationId="{00000000-0000-0000-0000-000000000000}"/>
          </ac:spMkLst>
        </pc:spChg>
        <pc:spChg chg="mod">
          <ac:chgData name="Kartikain Shivam" userId="8b98892577b21557" providerId="LiveId" clId="{CE0813AB-BBE5-44DF-A229-1E39B7631651}" dt="2023-10-24T12:03:38.105" v="1382" actId="20577"/>
          <ac:spMkLst>
            <pc:docMk/>
            <pc:sldMk cId="0" sldId="283"/>
            <ac:spMk id="3" creationId="{00000000-0000-0000-0000-000000000000}"/>
          </ac:spMkLst>
        </pc:spChg>
      </pc:sldChg>
      <pc:sldChg chg="modSp modTransition modAnim">
        <pc:chgData name="Kartikain Shivam" userId="8b98892577b21557" providerId="LiveId" clId="{CE0813AB-BBE5-44DF-A229-1E39B7631651}" dt="2023-10-24T12:02:55.691" v="1373" actId="113"/>
        <pc:sldMkLst>
          <pc:docMk/>
          <pc:sldMk cId="0" sldId="284"/>
        </pc:sldMkLst>
        <pc:spChg chg="mod">
          <ac:chgData name="Kartikain Shivam" userId="8b98892577b21557" providerId="LiveId" clId="{CE0813AB-BBE5-44DF-A229-1E39B7631651}" dt="2023-10-22T14:23:29.486" v="322" actId="20577"/>
          <ac:spMkLst>
            <pc:docMk/>
            <pc:sldMk cId="0" sldId="284"/>
            <ac:spMk id="2" creationId="{00000000-0000-0000-0000-000000000000}"/>
          </ac:spMkLst>
        </pc:spChg>
        <pc:spChg chg="mod">
          <ac:chgData name="Kartikain Shivam" userId="8b98892577b21557" providerId="LiveId" clId="{CE0813AB-BBE5-44DF-A229-1E39B7631651}" dt="2023-10-24T12:02:55.691" v="1373" actId="113"/>
          <ac:spMkLst>
            <pc:docMk/>
            <pc:sldMk cId="0" sldId="284"/>
            <ac:spMk id="3" creationId="{00000000-0000-0000-0000-000000000000}"/>
          </ac:spMkLst>
        </pc:spChg>
      </pc:sldChg>
      <pc:sldChg chg="addSp delSp modSp mod modTransition delAnim modAnim">
        <pc:chgData name="Kartikain Shivam" userId="8b98892577b21557" providerId="LiveId" clId="{CE0813AB-BBE5-44DF-A229-1E39B7631651}" dt="2023-10-24T12:16:12.328" v="1886" actId="404"/>
        <pc:sldMkLst>
          <pc:docMk/>
          <pc:sldMk cId="0" sldId="288"/>
        </pc:sldMkLst>
        <pc:spChg chg="add mod">
          <ac:chgData name="Kartikain Shivam" userId="8b98892577b21557" providerId="LiveId" clId="{CE0813AB-BBE5-44DF-A229-1E39B7631651}" dt="2023-10-24T12:16:12.328" v="1886" actId="404"/>
          <ac:spMkLst>
            <pc:docMk/>
            <pc:sldMk cId="0" sldId="288"/>
            <ac:spMk id="5" creationId="{F323BDE6-CB20-4A58-B151-E66955D2192C}"/>
          </ac:spMkLst>
        </pc:spChg>
        <pc:picChg chg="del">
          <ac:chgData name="Kartikain Shivam" userId="8b98892577b21557" providerId="LiveId" clId="{CE0813AB-BBE5-44DF-A229-1E39B7631651}" dt="2023-10-24T11:43:29.147" v="794" actId="478"/>
          <ac:picMkLst>
            <pc:docMk/>
            <pc:sldMk cId="0" sldId="288"/>
            <ac:picMk id="3" creationId="{C4DCB3FB-9878-460F-B72C-3912439E964C}"/>
          </ac:picMkLst>
        </pc:picChg>
        <pc:picChg chg="add mod">
          <ac:chgData name="Kartikain Shivam" userId="8b98892577b21557" providerId="LiveId" clId="{CE0813AB-BBE5-44DF-A229-1E39B7631651}" dt="2023-10-24T11:44:11.554" v="799" actId="1076"/>
          <ac:picMkLst>
            <pc:docMk/>
            <pc:sldMk cId="0" sldId="288"/>
            <ac:picMk id="4" creationId="{C1D9DA81-2571-4F59-9F52-C958E10357DC}"/>
          </ac:picMkLst>
        </pc:picChg>
      </pc:sldChg>
      <pc:sldChg chg="modSp mod modTransition modAnim">
        <pc:chgData name="Kartikain Shivam" userId="8b98892577b21557" providerId="LiveId" clId="{CE0813AB-BBE5-44DF-A229-1E39B7631651}" dt="2023-10-22T14:17:09.198" v="240"/>
        <pc:sldMkLst>
          <pc:docMk/>
          <pc:sldMk cId="0" sldId="289"/>
        </pc:sldMkLst>
        <pc:picChg chg="mod">
          <ac:chgData name="Kartikain Shivam" userId="8b98892577b21557" providerId="LiveId" clId="{CE0813AB-BBE5-44DF-A229-1E39B7631651}" dt="2023-10-22T13:38:02.250" v="70" actId="14100"/>
          <ac:picMkLst>
            <pc:docMk/>
            <pc:sldMk cId="0" sldId="289"/>
            <ac:picMk id="5" creationId="{89D46166-E6D6-42CA-9C75-40B10B154BCA}"/>
          </ac:picMkLst>
        </pc:picChg>
      </pc:sldChg>
      <pc:sldChg chg="modTransition modAnim">
        <pc:chgData name="Kartikain Shivam" userId="8b98892577b21557" providerId="LiveId" clId="{CE0813AB-BBE5-44DF-A229-1E39B7631651}" dt="2023-10-22T14:16:31.431" v="232"/>
        <pc:sldMkLst>
          <pc:docMk/>
          <pc:sldMk cId="0" sldId="290"/>
        </pc:sldMkLst>
      </pc:sldChg>
      <pc:sldChg chg="modTransition modAnim">
        <pc:chgData name="Kartikain Shivam" userId="8b98892577b21557" providerId="LiveId" clId="{CE0813AB-BBE5-44DF-A229-1E39B7631651}" dt="2023-10-22T14:21:02.771" v="286"/>
        <pc:sldMkLst>
          <pc:docMk/>
          <pc:sldMk cId="0" sldId="291"/>
        </pc:sldMkLst>
      </pc:sldChg>
      <pc:sldChg chg="modTransition modAnim">
        <pc:chgData name="Kartikain Shivam" userId="8b98892577b21557" providerId="LiveId" clId="{CE0813AB-BBE5-44DF-A229-1E39B7631651}" dt="2023-10-22T14:21:25.908" v="291"/>
        <pc:sldMkLst>
          <pc:docMk/>
          <pc:sldMk cId="0" sldId="292"/>
        </pc:sldMkLst>
      </pc:sldChg>
      <pc:sldChg chg="modTransition modAnim">
        <pc:chgData name="Kartikain Shivam" userId="8b98892577b21557" providerId="LiveId" clId="{CE0813AB-BBE5-44DF-A229-1E39B7631651}" dt="2023-10-22T14:22:33.510" v="304"/>
        <pc:sldMkLst>
          <pc:docMk/>
          <pc:sldMk cId="0" sldId="293"/>
        </pc:sldMkLst>
      </pc:sldChg>
      <pc:sldChg chg="modTransition modAnim">
        <pc:chgData name="Kartikain Shivam" userId="8b98892577b21557" providerId="LiveId" clId="{CE0813AB-BBE5-44DF-A229-1E39B7631651}" dt="2023-10-22T14:21:53.382" v="295"/>
        <pc:sldMkLst>
          <pc:docMk/>
          <pc:sldMk cId="0" sldId="294"/>
        </pc:sldMkLst>
      </pc:sldChg>
      <pc:sldChg chg="modTransition modAnim">
        <pc:chgData name="Kartikain Shivam" userId="8b98892577b21557" providerId="LiveId" clId="{CE0813AB-BBE5-44DF-A229-1E39B7631651}" dt="2023-10-24T12:47:11.411" v="1911"/>
        <pc:sldMkLst>
          <pc:docMk/>
          <pc:sldMk cId="0" sldId="295"/>
        </pc:sldMkLst>
      </pc:sldChg>
      <pc:sldChg chg="modSp modTransition modAnim">
        <pc:chgData name="Kartikain Shivam" userId="8b98892577b21557" providerId="LiveId" clId="{CE0813AB-BBE5-44DF-A229-1E39B7631651}" dt="2023-10-24T12:08:56.346" v="1397"/>
        <pc:sldMkLst>
          <pc:docMk/>
          <pc:sldMk cId="0" sldId="298"/>
        </pc:sldMkLst>
        <pc:spChg chg="mod">
          <ac:chgData name="Kartikain Shivam" userId="8b98892577b21557" providerId="LiveId" clId="{CE0813AB-BBE5-44DF-A229-1E39B7631651}" dt="2023-10-24T12:06:24.917" v="1396" actId="20577"/>
          <ac:spMkLst>
            <pc:docMk/>
            <pc:sldMk cId="0" sldId="298"/>
            <ac:spMk id="3" creationId="{00000000-0000-0000-0000-000000000000}"/>
          </ac:spMkLst>
        </pc:spChg>
      </pc:sldChg>
      <pc:sldChg chg="modTransition modAnim">
        <pc:chgData name="Kartikain Shivam" userId="8b98892577b21557" providerId="LiveId" clId="{CE0813AB-BBE5-44DF-A229-1E39B7631651}" dt="2023-10-22T14:16:19.904" v="229"/>
        <pc:sldMkLst>
          <pc:docMk/>
          <pc:sldMk cId="0" sldId="299"/>
        </pc:sldMkLst>
      </pc:sldChg>
      <pc:sldChg chg="modTransition modAnim">
        <pc:chgData name="Kartikain Shivam" userId="8b98892577b21557" providerId="LiveId" clId="{CE0813AB-BBE5-44DF-A229-1E39B7631651}" dt="2023-10-22T14:16:42.084" v="234"/>
        <pc:sldMkLst>
          <pc:docMk/>
          <pc:sldMk cId="0" sldId="300"/>
        </pc:sldMkLst>
      </pc:sldChg>
      <pc:sldChg chg="modSp mod modTransition modAnim">
        <pc:chgData name="Kartikain Shivam" userId="8b98892577b21557" providerId="LiveId" clId="{CE0813AB-BBE5-44DF-A229-1E39B7631651}" dt="2023-10-22T14:17:19.680" v="242"/>
        <pc:sldMkLst>
          <pc:docMk/>
          <pc:sldMk cId="0" sldId="301"/>
        </pc:sldMkLst>
        <pc:spChg chg="mod">
          <ac:chgData name="Kartikain Shivam" userId="8b98892577b21557" providerId="LiveId" clId="{CE0813AB-BBE5-44DF-A229-1E39B7631651}" dt="2023-10-22T13:38:11.265" v="71" actId="313"/>
          <ac:spMkLst>
            <pc:docMk/>
            <pc:sldMk cId="0" sldId="301"/>
            <ac:spMk id="3" creationId="{00000000-0000-0000-0000-000000000000}"/>
          </ac:spMkLst>
        </pc:spChg>
      </pc:sldChg>
      <pc:sldChg chg="modTransition modAnim">
        <pc:chgData name="Kartikain Shivam" userId="8b98892577b21557" providerId="LiveId" clId="{CE0813AB-BBE5-44DF-A229-1E39B7631651}" dt="2023-10-22T14:21:43.717" v="293"/>
        <pc:sldMkLst>
          <pc:docMk/>
          <pc:sldMk cId="0" sldId="302"/>
        </pc:sldMkLst>
      </pc:sldChg>
      <pc:sldChg chg="modTransition modAnim">
        <pc:chgData name="Kartikain Shivam" userId="8b98892577b21557" providerId="LiveId" clId="{CE0813AB-BBE5-44DF-A229-1E39B7631651}" dt="2023-10-22T14:22:17.920" v="300"/>
        <pc:sldMkLst>
          <pc:docMk/>
          <pc:sldMk cId="0" sldId="303"/>
        </pc:sldMkLst>
      </pc:sldChg>
      <pc:sldChg chg="modTransition modAnim">
        <pc:chgData name="Kartikain Shivam" userId="8b98892577b21557" providerId="LiveId" clId="{CE0813AB-BBE5-44DF-A229-1E39B7631651}" dt="2023-10-22T14:22:41.541" v="306"/>
        <pc:sldMkLst>
          <pc:docMk/>
          <pc:sldMk cId="0" sldId="304"/>
        </pc:sldMkLst>
      </pc:sldChg>
      <pc:sldChg chg="modTransition modAnim">
        <pc:chgData name="Kartikain Shivam" userId="8b98892577b21557" providerId="LiveId" clId="{CE0813AB-BBE5-44DF-A229-1E39B7631651}" dt="2023-10-22T14:22:25.064" v="302"/>
        <pc:sldMkLst>
          <pc:docMk/>
          <pc:sldMk cId="3772461458" sldId="305"/>
        </pc:sldMkLst>
      </pc:sldChg>
      <pc:sldChg chg="modSp modTransition modAnim">
        <pc:chgData name="Kartikain Shivam" userId="8b98892577b21557" providerId="LiveId" clId="{CE0813AB-BBE5-44DF-A229-1E39B7631651}" dt="2023-10-22T14:23:57.527" v="330"/>
        <pc:sldMkLst>
          <pc:docMk/>
          <pc:sldMk cId="507521590" sldId="306"/>
        </pc:sldMkLst>
        <pc:spChg chg="mod">
          <ac:chgData name="Kartikain Shivam" userId="8b98892577b21557" providerId="LiveId" clId="{CE0813AB-BBE5-44DF-A229-1E39B7631651}" dt="2023-10-22T14:23:45.568" v="327" actId="20577"/>
          <ac:spMkLst>
            <pc:docMk/>
            <pc:sldMk cId="507521590" sldId="306"/>
            <ac:spMk id="2" creationId="{600F865B-F561-45EC-8FFA-1645C8AC961F}"/>
          </ac:spMkLst>
        </pc:spChg>
      </pc:sldChg>
      <pc:sldChg chg="modTransition modAnim">
        <pc:chgData name="Kartikain Shivam" userId="8b98892577b21557" providerId="LiveId" clId="{CE0813AB-BBE5-44DF-A229-1E39B7631651}" dt="2023-10-22T14:24:07.820" v="332"/>
        <pc:sldMkLst>
          <pc:docMk/>
          <pc:sldMk cId="2028419580" sldId="307"/>
        </pc:sldMkLst>
      </pc:sldChg>
      <pc:sldChg chg="modTransition modAnim">
        <pc:chgData name="Kartikain Shivam" userId="8b98892577b21557" providerId="LiveId" clId="{CE0813AB-BBE5-44DF-A229-1E39B7631651}" dt="2023-10-22T14:24:16.852" v="334"/>
        <pc:sldMkLst>
          <pc:docMk/>
          <pc:sldMk cId="2819260039" sldId="308"/>
        </pc:sldMkLst>
      </pc:sldChg>
      <pc:sldChg chg="modSp modTransition modAnim">
        <pc:chgData name="Kartikain Shivam" userId="8b98892577b21557" providerId="LiveId" clId="{CE0813AB-BBE5-44DF-A229-1E39B7631651}" dt="2023-10-22T14:24:40.542" v="341"/>
        <pc:sldMkLst>
          <pc:docMk/>
          <pc:sldMk cId="3962039789" sldId="309"/>
        </pc:sldMkLst>
        <pc:spChg chg="mod">
          <ac:chgData name="Kartikain Shivam" userId="8b98892577b21557" providerId="LiveId" clId="{CE0813AB-BBE5-44DF-A229-1E39B7631651}" dt="2023-10-22T14:24:34.179" v="339" actId="20577"/>
          <ac:spMkLst>
            <pc:docMk/>
            <pc:sldMk cId="3962039789" sldId="309"/>
            <ac:spMk id="2" creationId="{0A2AFCE9-582F-40CD-B175-5F9E4EF0053C}"/>
          </ac:spMkLst>
        </pc:spChg>
      </pc:sldChg>
      <pc:sldChg chg="addSp delSp modSp mod modTransition modAnim">
        <pc:chgData name="Kartikain Shivam" userId="8b98892577b21557" providerId="LiveId" clId="{CE0813AB-BBE5-44DF-A229-1E39B7631651}" dt="2023-10-22T14:14:26.603" v="213"/>
        <pc:sldMkLst>
          <pc:docMk/>
          <pc:sldMk cId="3522492683" sldId="310"/>
        </pc:sldMkLst>
        <pc:spChg chg="del">
          <ac:chgData name="Kartikain Shivam" userId="8b98892577b21557" providerId="LiveId" clId="{CE0813AB-BBE5-44DF-A229-1E39B7631651}" dt="2023-10-22T13:20:46.562" v="19" actId="478"/>
          <ac:spMkLst>
            <pc:docMk/>
            <pc:sldMk cId="3522492683" sldId="310"/>
            <ac:spMk id="42" creationId="{423B9DEA-6EE1-4660-8C60-333CDAD05AE4}"/>
          </ac:spMkLst>
        </pc:spChg>
        <pc:spChg chg="del">
          <ac:chgData name="Kartikain Shivam" userId="8b98892577b21557" providerId="LiveId" clId="{CE0813AB-BBE5-44DF-A229-1E39B7631651}" dt="2023-10-22T13:20:50.419" v="20" actId="478"/>
          <ac:spMkLst>
            <pc:docMk/>
            <pc:sldMk cId="3522492683" sldId="310"/>
            <ac:spMk id="43" creationId="{2037FEC0-36AE-42D0-871C-7601E7596CFA}"/>
          </ac:spMkLst>
        </pc:spChg>
        <pc:spChg chg="add mod">
          <ac:chgData name="Kartikain Shivam" userId="8b98892577b21557" providerId="LiveId" clId="{CE0813AB-BBE5-44DF-A229-1E39B7631651}" dt="2023-10-22T13:22:22.958" v="63" actId="20577"/>
          <ac:spMkLst>
            <pc:docMk/>
            <pc:sldMk cId="3522492683" sldId="310"/>
            <ac:spMk id="46" creationId="{88206668-41ED-48AD-8114-A218FDB81F05}"/>
          </ac:spMkLst>
        </pc:spChg>
        <pc:grpChg chg="del">
          <ac:chgData name="Kartikain Shivam" userId="8b98892577b21557" providerId="LiveId" clId="{CE0813AB-BBE5-44DF-A229-1E39B7631651}" dt="2023-10-22T13:20:42.579" v="18" actId="478"/>
          <ac:grpSpMkLst>
            <pc:docMk/>
            <pc:sldMk cId="3522492683" sldId="310"/>
            <ac:grpSpMk id="5" creationId="{3C900E6B-624E-4DFA-8EBA-3CE96E6A1E67}"/>
          </ac:grpSpMkLst>
        </pc:grpChg>
        <pc:picChg chg="add del mod">
          <ac:chgData name="Kartikain Shivam" userId="8b98892577b21557" providerId="LiveId" clId="{CE0813AB-BBE5-44DF-A229-1E39B7631651}" dt="2023-10-22T13:35:36.658" v="64" actId="478"/>
          <ac:picMkLst>
            <pc:docMk/>
            <pc:sldMk cId="3522492683" sldId="310"/>
            <ac:picMk id="45" creationId="{7C8A6111-7DE4-4B73-8CAD-1AA8CD325D3A}"/>
          </ac:picMkLst>
        </pc:picChg>
        <pc:picChg chg="add mod">
          <ac:chgData name="Kartikain Shivam" userId="8b98892577b21557" providerId="LiveId" clId="{CE0813AB-BBE5-44DF-A229-1E39B7631651}" dt="2023-10-22T13:36:01.973" v="69" actId="1076"/>
          <ac:picMkLst>
            <pc:docMk/>
            <pc:sldMk cId="3522492683" sldId="310"/>
            <ac:picMk id="48" creationId="{9CD93057-A532-4568-877F-67375E51D47D}"/>
          </ac:picMkLst>
        </pc:picChg>
      </pc:sldChg>
      <pc:sldChg chg="modTransition modAnim">
        <pc:chgData name="Kartikain Shivam" userId="8b98892577b21557" providerId="LiveId" clId="{CE0813AB-BBE5-44DF-A229-1E39B7631651}" dt="2023-10-22T14:24:25.634" v="336"/>
        <pc:sldMkLst>
          <pc:docMk/>
          <pc:sldMk cId="797426558" sldId="311"/>
        </pc:sldMkLst>
      </pc:sldChg>
      <pc:sldChg chg="modSp modTransition modAnim">
        <pc:chgData name="Kartikain Shivam" userId="8b98892577b21557" providerId="LiveId" clId="{CE0813AB-BBE5-44DF-A229-1E39B7631651}" dt="2023-10-24T11:43:21.268" v="793" actId="20577"/>
        <pc:sldMkLst>
          <pc:docMk/>
          <pc:sldMk cId="541451342" sldId="312"/>
        </pc:sldMkLst>
        <pc:spChg chg="mod">
          <ac:chgData name="Kartikain Shivam" userId="8b98892577b21557" providerId="LiveId" clId="{CE0813AB-BBE5-44DF-A229-1E39B7631651}" dt="2023-10-24T11:40:23.908" v="366" actId="20577"/>
          <ac:spMkLst>
            <pc:docMk/>
            <pc:sldMk cId="541451342" sldId="312"/>
            <ac:spMk id="2" creationId="{00000000-0000-0000-0000-000000000000}"/>
          </ac:spMkLst>
        </pc:spChg>
        <pc:spChg chg="mod">
          <ac:chgData name="Kartikain Shivam" userId="8b98892577b21557" providerId="LiveId" clId="{CE0813AB-BBE5-44DF-A229-1E39B7631651}" dt="2023-10-24T11:43:21.268" v="793" actId="20577"/>
          <ac:spMkLst>
            <pc:docMk/>
            <pc:sldMk cId="541451342" sldId="312"/>
            <ac:spMk id="3" creationId="{00000000-0000-0000-0000-000000000000}"/>
          </ac:spMkLst>
        </pc:spChg>
      </pc:sldChg>
      <pc:sldChg chg="add ord">
        <pc:chgData name="Kartikain Shivam" userId="8b98892577b21557" providerId="LiveId" clId="{CE0813AB-BBE5-44DF-A229-1E39B7631651}" dt="2023-10-24T11:40:08.397" v="348"/>
        <pc:sldMkLst>
          <pc:docMk/>
          <pc:sldMk cId="1670856059" sldId="313"/>
        </pc:sldMkLst>
      </pc:sldChg>
      <pc:sldChg chg="addSp modSp add mod">
        <pc:chgData name="Kartikain Shivam" userId="8b98892577b21557" providerId="LiveId" clId="{CE0813AB-BBE5-44DF-A229-1E39B7631651}" dt="2023-10-24T12:18:48.356" v="1907" actId="2711"/>
        <pc:sldMkLst>
          <pc:docMk/>
          <pc:sldMk cId="415443085" sldId="314"/>
        </pc:sldMkLst>
        <pc:spChg chg="add mod">
          <ac:chgData name="Kartikain Shivam" userId="8b98892577b21557" providerId="LiveId" clId="{CE0813AB-BBE5-44DF-A229-1E39B7631651}" dt="2023-10-24T12:18:48.356" v="1907" actId="2711"/>
          <ac:spMkLst>
            <pc:docMk/>
            <pc:sldMk cId="415443085" sldId="314"/>
            <ac:spMk id="2" creationId="{B30E1E45-3AA5-4E06-B9A2-30B7B4527ABF}"/>
          </ac:spMkLst>
        </pc:spChg>
      </pc:sldChg>
      <pc:sldChg chg="modSp add mod modAnim">
        <pc:chgData name="Kartikain Shivam" userId="8b98892577b21557" providerId="LiveId" clId="{CE0813AB-BBE5-44DF-A229-1E39B7631651}" dt="2023-10-24T12:17:06.045" v="1894" actId="113"/>
        <pc:sldMkLst>
          <pc:docMk/>
          <pc:sldMk cId="1079233486" sldId="315"/>
        </pc:sldMkLst>
        <pc:spChg chg="mod">
          <ac:chgData name="Kartikain Shivam" userId="8b98892577b21557" providerId="LiveId" clId="{CE0813AB-BBE5-44DF-A229-1E39B7631651}" dt="2023-10-24T11:46:26.090" v="829" actId="20577"/>
          <ac:spMkLst>
            <pc:docMk/>
            <pc:sldMk cId="1079233486" sldId="315"/>
            <ac:spMk id="2" creationId="{00000000-0000-0000-0000-000000000000}"/>
          </ac:spMkLst>
        </pc:spChg>
        <pc:spChg chg="mod">
          <ac:chgData name="Kartikain Shivam" userId="8b98892577b21557" providerId="LiveId" clId="{CE0813AB-BBE5-44DF-A229-1E39B7631651}" dt="2023-10-24T12:17:06.045" v="1894" actId="113"/>
          <ac:spMkLst>
            <pc:docMk/>
            <pc:sldMk cId="1079233486" sldId="315"/>
            <ac:spMk id="3" creationId="{00000000-0000-0000-0000-000000000000}"/>
          </ac:spMkLst>
        </pc:spChg>
      </pc:sldChg>
      <pc:sldChg chg="addSp delSp modSp add mod replId">
        <pc:chgData name="Kartikain Shivam" userId="8b98892577b21557" providerId="LiveId" clId="{CE0813AB-BBE5-44DF-A229-1E39B7631651}" dt="2023-10-24T12:18:05.219" v="1895" actId="404"/>
        <pc:sldMkLst>
          <pc:docMk/>
          <pc:sldMk cId="1540855909" sldId="316"/>
        </pc:sldMkLst>
        <pc:spChg chg="mod">
          <ac:chgData name="Kartikain Shivam" userId="8b98892577b21557" providerId="LiveId" clId="{CE0813AB-BBE5-44DF-A229-1E39B7631651}" dt="2023-10-24T12:18:05.219" v="1895" actId="404"/>
          <ac:spMkLst>
            <pc:docMk/>
            <pc:sldMk cId="1540855909" sldId="316"/>
            <ac:spMk id="5" creationId="{F323BDE6-CB20-4A58-B151-E66955D2192C}"/>
          </ac:spMkLst>
        </pc:spChg>
        <pc:picChg chg="add del mod">
          <ac:chgData name="Kartikain Shivam" userId="8b98892577b21557" providerId="LiveId" clId="{CE0813AB-BBE5-44DF-A229-1E39B7631651}" dt="2023-10-24T11:48:25.813" v="836" actId="478"/>
          <ac:picMkLst>
            <pc:docMk/>
            <pc:sldMk cId="1540855909" sldId="316"/>
            <ac:picMk id="3" creationId="{FC216C08-F77E-4EDB-A550-86E78D9916A1}"/>
          </ac:picMkLst>
        </pc:picChg>
        <pc:picChg chg="del">
          <ac:chgData name="Kartikain Shivam" userId="8b98892577b21557" providerId="LiveId" clId="{CE0813AB-BBE5-44DF-A229-1E39B7631651}" dt="2023-10-24T11:47:10.168" v="834" actId="478"/>
          <ac:picMkLst>
            <pc:docMk/>
            <pc:sldMk cId="1540855909" sldId="316"/>
            <ac:picMk id="4" creationId="{C1D9DA81-2571-4F59-9F52-C958E10357DC}"/>
          </ac:picMkLst>
        </pc:picChg>
        <pc:picChg chg="add mod">
          <ac:chgData name="Kartikain Shivam" userId="8b98892577b21557" providerId="LiveId" clId="{CE0813AB-BBE5-44DF-A229-1E39B7631651}" dt="2023-10-24T11:52:56.619" v="838" actId="14100"/>
          <ac:picMkLst>
            <pc:docMk/>
            <pc:sldMk cId="1540855909" sldId="316"/>
            <ac:picMk id="7" creationId="{51544EFD-CA72-40D3-9EA3-768EC21BED00}"/>
          </ac:picMkLst>
        </pc:picChg>
      </pc:sldChg>
      <pc:sldChg chg="addSp delSp modSp add mod">
        <pc:chgData name="Kartikain Shivam" userId="8b98892577b21557" providerId="LiveId" clId="{CE0813AB-BBE5-44DF-A229-1E39B7631651}" dt="2023-10-24T12:01:38.543" v="1281" actId="207"/>
        <pc:sldMkLst>
          <pc:docMk/>
          <pc:sldMk cId="2383867078" sldId="317"/>
        </pc:sldMkLst>
        <pc:spChg chg="add mod">
          <ac:chgData name="Kartikain Shivam" userId="8b98892577b21557" providerId="LiveId" clId="{CE0813AB-BBE5-44DF-A229-1E39B7631651}" dt="2023-10-24T12:01:38.543" v="1281" actId="207"/>
          <ac:spMkLst>
            <pc:docMk/>
            <pc:sldMk cId="2383867078" sldId="317"/>
            <ac:spMk id="4" creationId="{8DD5E201-E685-4426-A130-6B8AE880FAA2}"/>
          </ac:spMkLst>
        </pc:spChg>
        <pc:spChg chg="del mod">
          <ac:chgData name="Kartikain Shivam" userId="8b98892577b21557" providerId="LiveId" clId="{CE0813AB-BBE5-44DF-A229-1E39B7631651}" dt="2023-10-24T12:00:41.593" v="1269"/>
          <ac:spMkLst>
            <pc:docMk/>
            <pc:sldMk cId="2383867078" sldId="317"/>
            <ac:spMk id="5" creationId="{F323BDE6-CB20-4A58-B151-E66955D2192C}"/>
          </ac:spMkLst>
        </pc:spChg>
        <pc:picChg chg="add mod">
          <ac:chgData name="Kartikain Shivam" userId="8b98892577b21557" providerId="LiveId" clId="{CE0813AB-BBE5-44DF-A229-1E39B7631651}" dt="2023-10-24T12:01:08.037" v="1274" actId="14100"/>
          <ac:picMkLst>
            <pc:docMk/>
            <pc:sldMk cId="2383867078" sldId="317"/>
            <ac:picMk id="3" creationId="{3950EDF4-3B51-4092-A104-FD551DFB664D}"/>
          </ac:picMkLst>
        </pc:picChg>
        <pc:picChg chg="del">
          <ac:chgData name="Kartikain Shivam" userId="8b98892577b21557" providerId="LiveId" clId="{CE0813AB-BBE5-44DF-A229-1E39B7631651}" dt="2023-10-24T12:00:04.299" v="1236" actId="478"/>
          <ac:picMkLst>
            <pc:docMk/>
            <pc:sldMk cId="2383867078" sldId="317"/>
            <ac:picMk id="7" creationId="{51544EFD-CA72-40D3-9EA3-768EC21BED00}"/>
          </ac:picMkLst>
        </pc:picChg>
      </pc:sldChg>
      <pc:sldChg chg="modSp add modAnim">
        <pc:chgData name="Kartikain Shivam" userId="8b98892577b21557" providerId="LiveId" clId="{CE0813AB-BBE5-44DF-A229-1E39B7631651}" dt="2023-10-24T12:15:17.039" v="1884" actId="313"/>
        <pc:sldMkLst>
          <pc:docMk/>
          <pc:sldMk cId="125744380" sldId="318"/>
        </pc:sldMkLst>
        <pc:spChg chg="mod">
          <ac:chgData name="Kartikain Shivam" userId="8b98892577b21557" providerId="LiveId" clId="{CE0813AB-BBE5-44DF-A229-1E39B7631651}" dt="2023-10-24T12:10:09.669" v="1408" actId="20577"/>
          <ac:spMkLst>
            <pc:docMk/>
            <pc:sldMk cId="125744380" sldId="318"/>
            <ac:spMk id="2" creationId="{00000000-0000-0000-0000-000000000000}"/>
          </ac:spMkLst>
        </pc:spChg>
        <pc:spChg chg="mod">
          <ac:chgData name="Kartikain Shivam" userId="8b98892577b21557" providerId="LiveId" clId="{CE0813AB-BBE5-44DF-A229-1E39B7631651}" dt="2023-10-24T12:15:17.039" v="1884" actId="313"/>
          <ac:spMkLst>
            <pc:docMk/>
            <pc:sldMk cId="125744380" sldId="31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8045F-8649-4C3C-91C1-D4DD53C4A211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5C80F-D827-4850-918A-EC11E16B7C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84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C7E254-4FD4-459F-89FD-B92BB273AE58}" type="slidenum">
              <a:rPr lang="en-IN" altLang="en-US" smtClean="0"/>
              <a:pPr>
                <a:spcBef>
                  <a:spcPct val="0"/>
                </a:spcBef>
              </a:pPr>
              <a:t>45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6635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158" y="1106970"/>
            <a:ext cx="12119899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2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227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31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60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307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01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82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9997"/>
            <a:ext cx="9903884" cy="707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45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9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22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85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1" y="274639"/>
            <a:ext cx="9903884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341439"/>
            <a:ext cx="10972800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B4C0EDD7-C8FA-4DCA-AD96-3A5FB6ECDC25}" type="datetimeFigureOut">
              <a:rPr lang="en-IN" smtClean="0"/>
              <a:pPr/>
              <a:t>24-10-2023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8BA2BF5-6476-40C1-A407-64F9DFDAFAE0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588434" y="1196975"/>
            <a:ext cx="1104053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08726"/>
            <a:ext cx="12192000" cy="549275"/>
          </a:xfrm>
          <a:prstGeom prst="rect">
            <a:avLst/>
          </a:prstGeom>
          <a:solidFill>
            <a:srgbClr val="DF5C13"/>
          </a:solidFill>
          <a:ln>
            <a:solidFill>
              <a:srgbClr val="DF5C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				    Lovely Professional University</a:t>
            </a:r>
            <a:endParaRPr lang="en-IN" sz="2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33" name="AutoShape 2" descr="https://upload.wikimedia.org/wikipedia/commons/3/38/Lovely_Professional_University_Seal.jpg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pic>
        <p:nvPicPr>
          <p:cNvPr id="1034" name="Picture 3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317" y="120650"/>
            <a:ext cx="12954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AutoShape 5" descr="https://upload.wikimedia.org/wikipedia/en/3/3a/Lovely_Professional_University_logo.png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 sz="1800">
              <a:latin typeface="Calibri" panose="020F0502020204030204" pitchFamily="34" charset="0"/>
            </a:endParaRPr>
          </a:p>
        </p:txBody>
      </p:sp>
      <p:sp>
        <p:nvSpPr>
          <p:cNvPr id="1036" name="AutoShape 8" descr="https://upload.wikimedia.org/wikipedia/en/3/3a/Lovely_Professional_University_logo.png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IN" alt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70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  <a:cs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25956"/>
            <a:ext cx="8534400" cy="1017104"/>
          </a:xfrm>
        </p:spPr>
        <p:txBody>
          <a:bodyPr/>
          <a:lstStyle/>
          <a:p>
            <a:r>
              <a:rPr lang="en-IN" sz="6600" b="1" dirty="0">
                <a:solidFill>
                  <a:schemeClr val="tx1"/>
                </a:solidFill>
              </a:rPr>
              <a:t>CV WRITING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902E85-2CAC-4DF4-9A44-EB181DE5EEA2}"/>
              </a:ext>
            </a:extLst>
          </p:cNvPr>
          <p:cNvSpPr txBox="1">
            <a:spLocks/>
          </p:cNvSpPr>
          <p:nvPr/>
        </p:nvSpPr>
        <p:spPr bwMode="auto">
          <a:xfrm>
            <a:off x="1828800" y="4943060"/>
            <a:ext cx="8534400" cy="101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>
                <a:solidFill>
                  <a:srgbClr val="002060"/>
                </a:solidFill>
              </a:rPr>
              <a:t>Presented By: Kumar Kartikain Shivam</a:t>
            </a:r>
          </a:p>
        </p:txBody>
      </p:sp>
    </p:spTree>
    <p:extLst>
      <p:ext uri="{BB962C8B-B14F-4D97-AF65-F5344CB8AC3E}">
        <p14:creationId xmlns:p14="http://schemas.microsoft.com/office/powerpoint/2010/main" val="45002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9DA81-2571-4F59-9F52-C958E1035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81" y="1418604"/>
            <a:ext cx="7659757" cy="4505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23BDE6-CB20-4A58-B151-E66955D2192C}"/>
              </a:ext>
            </a:extLst>
          </p:cNvPr>
          <p:cNvSpPr/>
          <p:nvPr/>
        </p:nvSpPr>
        <p:spPr>
          <a:xfrm>
            <a:off x="533597" y="207137"/>
            <a:ext cx="98958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</a:t>
            </a:r>
            <a:r>
              <a:rPr lang="en-IN" sz="5400" b="1" dirty="0"/>
              <a:t> </a:t>
            </a:r>
            <a:r>
              <a:rPr lang="en-IN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SKILLS</a:t>
            </a:r>
            <a:endParaRPr lang="en-US" sz="5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POWER SKILLS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41439"/>
            <a:ext cx="11184835" cy="4784725"/>
          </a:xfrm>
        </p:spPr>
        <p:txBody>
          <a:bodyPr/>
          <a:lstStyle/>
          <a:p>
            <a:r>
              <a:rPr lang="en-IN" sz="3600" dirty="0"/>
              <a:t>Be Ready for </a:t>
            </a:r>
            <a:r>
              <a:rPr lang="en-IN" sz="3600" b="1" dirty="0"/>
              <a:t>Justification</a:t>
            </a:r>
            <a:r>
              <a:rPr lang="en-IN" sz="3600" dirty="0"/>
              <a:t> with </a:t>
            </a:r>
            <a:r>
              <a:rPr lang="en-IN" sz="3600" b="1" dirty="0"/>
              <a:t>Examples</a:t>
            </a:r>
            <a:r>
              <a:rPr lang="en-IN" sz="3600" dirty="0"/>
              <a:t> from </a:t>
            </a:r>
            <a:r>
              <a:rPr lang="en-IN" sz="3600" b="1" dirty="0"/>
              <a:t>Real Life </a:t>
            </a:r>
            <a:r>
              <a:rPr lang="en-IN" sz="3600" dirty="0"/>
              <a:t>or </a:t>
            </a:r>
            <a:r>
              <a:rPr lang="en-IN" sz="3600" b="1" dirty="0"/>
              <a:t>Work/Internships </a:t>
            </a:r>
            <a:r>
              <a:rPr lang="en-IN" sz="3600" dirty="0"/>
              <a:t>etc.</a:t>
            </a:r>
          </a:p>
          <a:p>
            <a:r>
              <a:rPr lang="en-IN" sz="3600" dirty="0"/>
              <a:t>Write the Power Skills as received in the PAT Result.</a:t>
            </a:r>
          </a:p>
          <a:p>
            <a:r>
              <a:rPr lang="en-IN" sz="3600" dirty="0"/>
              <a:t>Align your Power Skills also as per the Job Role.</a:t>
            </a:r>
          </a:p>
          <a:p>
            <a:r>
              <a:rPr lang="en-IN" sz="3600" dirty="0"/>
              <a:t>Refer to the Excel sheet for phrases alignment.</a:t>
            </a:r>
          </a:p>
          <a:p>
            <a:r>
              <a:rPr lang="en-IN" sz="3600" dirty="0"/>
              <a:t>Mention Power Skills in </a:t>
            </a:r>
            <a:r>
              <a:rPr lang="en-IN" sz="3600" b="1" dirty="0"/>
              <a:t>Phrases</a:t>
            </a:r>
            <a:r>
              <a:rPr lang="en-IN" sz="3600" dirty="0"/>
              <a:t> not words.</a:t>
            </a:r>
          </a:p>
          <a:p>
            <a:r>
              <a:rPr lang="en-IN" sz="3600" dirty="0"/>
              <a:t>Highlight the Heading in </a:t>
            </a:r>
            <a:r>
              <a:rPr lang="en-IN" sz="3600" b="1" dirty="0"/>
              <a:t>BOLD</a:t>
            </a:r>
            <a:r>
              <a:rPr lang="en-IN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923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23BDE6-CB20-4A58-B151-E66955D2192C}"/>
              </a:ext>
            </a:extLst>
          </p:cNvPr>
          <p:cNvSpPr/>
          <p:nvPr/>
        </p:nvSpPr>
        <p:spPr>
          <a:xfrm>
            <a:off x="533597" y="207137"/>
            <a:ext cx="98958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SKILLS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44EFD-CA72-40D3-9EA3-768EC21B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2" y="1378226"/>
            <a:ext cx="6124575" cy="46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0EDF4-3B51-4092-A104-FD551DFB6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0"/>
            <a:ext cx="11741425" cy="61357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5E201-E685-4426-A130-6B8AE880FAA2}"/>
              </a:ext>
            </a:extLst>
          </p:cNvPr>
          <p:cNvSpPr/>
          <p:nvPr/>
        </p:nvSpPr>
        <p:spPr>
          <a:xfrm>
            <a:off x="278296" y="6385099"/>
            <a:ext cx="54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SKILLS ALIGNMENT SHEET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86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ACADEMIC DETAILS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dirty="0"/>
              <a:t>DEGREE/COURSE NAME – Most Recent at Top</a:t>
            </a:r>
          </a:p>
          <a:p>
            <a:r>
              <a:rPr lang="en-IN" sz="4000" dirty="0"/>
              <a:t>YEAR OF PASSING – In Reverse Chronology</a:t>
            </a:r>
          </a:p>
          <a:p>
            <a:r>
              <a:rPr lang="en-IN" sz="4000" dirty="0"/>
              <a:t>CGPA/PERCENTAGE – Mention if Above 7 or 7</a:t>
            </a:r>
          </a:p>
          <a:p>
            <a:r>
              <a:rPr lang="en-IN" sz="4000" dirty="0"/>
              <a:t>UNIVERSITY/COLLEGE NAME – No Short-form</a:t>
            </a:r>
          </a:p>
          <a:p>
            <a:r>
              <a:rPr lang="en-IN" sz="4000" dirty="0"/>
              <a:t>BOARD OF EDUCATION – Can be in Short-form</a:t>
            </a:r>
          </a:p>
        </p:txBody>
      </p:sp>
    </p:spTree>
    <p:extLst>
      <p:ext uri="{BB962C8B-B14F-4D97-AF65-F5344CB8AC3E}">
        <p14:creationId xmlns:p14="http://schemas.microsoft.com/office/powerpoint/2010/main" val="16708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CB3FB-9878-460F-B72C-3912439E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" y="1409700"/>
            <a:ext cx="11383618" cy="4038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0E1E45-3AA5-4E06-B9A2-30B7B4527ABF}"/>
              </a:ext>
            </a:extLst>
          </p:cNvPr>
          <p:cNvSpPr/>
          <p:nvPr/>
        </p:nvSpPr>
        <p:spPr>
          <a:xfrm>
            <a:off x="569843" y="289099"/>
            <a:ext cx="95283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ACADEMIC DETAILS</a:t>
            </a:r>
            <a:endParaRPr lang="en-US" sz="4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practice...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Mention your Education History in the last section of the right side of your Resume.</a:t>
            </a:r>
          </a:p>
          <a:p>
            <a:r>
              <a:rPr lang="en-IN" dirty="0"/>
              <a:t>Follow Reverse Chronology – Most recent at Top followed by Previous.</a:t>
            </a:r>
          </a:p>
          <a:p>
            <a:r>
              <a:rPr lang="en-IN" dirty="0"/>
              <a:t>At least 3 Degrees/Studies you can mention.</a:t>
            </a:r>
          </a:p>
          <a:p>
            <a:r>
              <a:rPr lang="en-IN" dirty="0"/>
              <a:t>Timeline is very Important to be mentioned along with the Degree. (Month &amp; Year)</a:t>
            </a:r>
          </a:p>
          <a:p>
            <a:r>
              <a:rPr lang="en-IN" dirty="0"/>
              <a:t>Mention CGPA &amp; Percentage if 7 or 7+/75% or Above.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CERTIFICATIONS – Verified Certificate Earned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C592A6-EB45-4DAA-9D80-4D3D68D7A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538"/>
            <a:ext cx="12192000" cy="34385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Let’s practice...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Mention the most Valued Certifications (If done many). Or</a:t>
            </a:r>
          </a:p>
          <a:p>
            <a:r>
              <a:rPr lang="en-IN" dirty="0"/>
              <a:t>Mention the ones which relates to the Job applied for.</a:t>
            </a:r>
          </a:p>
          <a:p>
            <a:r>
              <a:rPr lang="en-IN" dirty="0"/>
              <a:t>Name of the Certification, Certifying Authority &amp; Timeline is very important to be mentioned.</a:t>
            </a:r>
          </a:p>
          <a:p>
            <a:endParaRPr lang="en-IN" dirty="0"/>
          </a:p>
          <a:p>
            <a:r>
              <a:rPr lang="en-IN" b="1" dirty="0"/>
              <a:t>If you still have nothing to write in CERTIFICATIONS then the chances of your CV getting shortlisted starts to decrease.</a:t>
            </a:r>
          </a:p>
          <a:p>
            <a:r>
              <a:rPr lang="en-IN" dirty="0"/>
              <a:t>So start to doing </a:t>
            </a:r>
            <a:r>
              <a:rPr lang="en-IN" b="1" dirty="0"/>
              <a:t>CERTIFICATIONS</a:t>
            </a:r>
            <a:r>
              <a:rPr lang="en-IN" dirty="0"/>
              <a:t> time-to-time as per your </a:t>
            </a:r>
            <a:r>
              <a:rPr lang="en-IN" b="1" dirty="0"/>
              <a:t>INTEREST</a:t>
            </a:r>
            <a:r>
              <a:rPr lang="en-IN" dirty="0"/>
              <a:t> and the </a:t>
            </a:r>
            <a:r>
              <a:rPr lang="en-IN" b="1" dirty="0"/>
              <a:t>INDUSTRY DEMAND</a:t>
            </a:r>
            <a:r>
              <a:rPr lang="en-IN" dirty="0"/>
              <a:t> to </a:t>
            </a:r>
            <a:r>
              <a:rPr lang="en-IN" b="1" dirty="0"/>
              <a:t>STAND OUT.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WORK EXPERIENCE TYPES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PAID WORK EXPERIENCE</a:t>
            </a:r>
          </a:p>
          <a:p>
            <a:pPr lvl="1"/>
            <a:r>
              <a:rPr lang="en-IN" sz="3200" dirty="0"/>
              <a:t>FULL TIME JOB</a:t>
            </a:r>
          </a:p>
          <a:p>
            <a:pPr lvl="1"/>
            <a:r>
              <a:rPr lang="en-IN" sz="3200" dirty="0"/>
              <a:t>PART TIME JOB</a:t>
            </a:r>
          </a:p>
          <a:p>
            <a:pPr lvl="1"/>
            <a:r>
              <a:rPr lang="en-IN" sz="3200" dirty="0"/>
              <a:t>INTERNSHIP WITH STIPEND</a:t>
            </a:r>
          </a:p>
          <a:p>
            <a:endParaRPr lang="en-IN" sz="3200" dirty="0"/>
          </a:p>
          <a:p>
            <a:r>
              <a:rPr lang="en-IN" sz="3200" dirty="0"/>
              <a:t>UNPAID WORK EXPERIENCE</a:t>
            </a:r>
          </a:p>
          <a:p>
            <a:pPr lvl="1"/>
            <a:r>
              <a:rPr lang="en-IN" sz="3200" dirty="0"/>
              <a:t>INTERNSHIP WITHOUT STIPEND</a:t>
            </a:r>
          </a:p>
          <a:p>
            <a:pPr lvl="1"/>
            <a:r>
              <a:rPr lang="en-IN" sz="3200" dirty="0"/>
              <a:t>APPRENTICESHIP</a:t>
            </a:r>
          </a:p>
          <a:p>
            <a:pPr marL="457200" lvl="1" indent="0">
              <a:buNone/>
            </a:pPr>
            <a:endParaRPr lang="en-IN" sz="3200" dirty="0"/>
          </a:p>
          <a:p>
            <a:pPr marL="201168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63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Activity – Design a poster                      (Elements to consider)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5F51C-FAA5-4200-923C-61478C906B1B}"/>
              </a:ext>
            </a:extLst>
          </p:cNvPr>
          <p:cNvSpPr/>
          <p:nvPr/>
        </p:nvSpPr>
        <p:spPr>
          <a:xfrm>
            <a:off x="609600" y="1525443"/>
            <a:ext cx="71429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Design</a:t>
            </a: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Font and text styling</a:t>
            </a: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Visual characteristics</a:t>
            </a: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Background and overall </a:t>
            </a: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Informative</a:t>
            </a: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Formal requirements</a:t>
            </a:r>
            <a:endParaRPr lang="en-IN" sz="4000" dirty="0"/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GB" sz="4000" dirty="0"/>
              <a:t>Type of paper</a:t>
            </a:r>
            <a:endParaRPr lang="en-IN" sz="4000" dirty="0"/>
          </a:p>
        </p:txBody>
      </p:sp>
      <p:pic>
        <p:nvPicPr>
          <p:cNvPr id="3078" name="Picture 6" descr="Nagin 2 &amp; 3 on Behance">
            <a:extLst>
              <a:ext uri="{FF2B5EF4-FFF2-40B4-BE49-F238E27FC236}">
                <a16:creationId xmlns:a16="http://schemas.microsoft.com/office/drawing/2014/main" id="{01A3C507-F5A3-4FF1-B931-907F9AFC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760" y="1258957"/>
            <a:ext cx="3390900" cy="500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WORK EXPERIENCE DETAILS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400" dirty="0"/>
              <a:t>INSTITUTION’s NAME – As Per the Brand</a:t>
            </a:r>
          </a:p>
          <a:p>
            <a:r>
              <a:rPr lang="en-IN" sz="4400" dirty="0"/>
              <a:t>DURATION OF WORK – Years/Months</a:t>
            </a:r>
          </a:p>
          <a:p>
            <a:r>
              <a:rPr lang="en-IN" sz="4400" dirty="0"/>
              <a:t>DESIGNATION – Job Role</a:t>
            </a:r>
          </a:p>
          <a:p>
            <a:r>
              <a:rPr lang="en-IN" sz="4400" dirty="0"/>
              <a:t>WORK PROFILE – Duties/Responsibilities</a:t>
            </a:r>
          </a:p>
          <a:p>
            <a:r>
              <a:rPr lang="en-IN" sz="4400" dirty="0"/>
              <a:t>ACHIEVEMENTS – Distinction Received</a:t>
            </a:r>
          </a:p>
        </p:txBody>
      </p:sp>
    </p:spTree>
    <p:extLst>
      <p:ext uri="{BB962C8B-B14F-4D97-AF65-F5344CB8AC3E}">
        <p14:creationId xmlns:p14="http://schemas.microsoft.com/office/powerpoint/2010/main" val="119444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46166-E6D6-42CA-9C75-40B10B154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8" y="1696278"/>
            <a:ext cx="11834191" cy="40286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 EXPERIENCE – Industry Expertise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1439"/>
            <a:ext cx="11436626" cy="4784725"/>
          </a:xfrm>
        </p:spPr>
        <p:txBody>
          <a:bodyPr/>
          <a:lstStyle/>
          <a:p>
            <a:r>
              <a:rPr lang="en-IN" dirty="0"/>
              <a:t>Starting with the Most recent one go to the previous Experiences.</a:t>
            </a:r>
          </a:p>
          <a:p>
            <a:r>
              <a:rPr lang="en-IN" dirty="0"/>
              <a:t>Mention Experiences which you can Justify by some Documentation or Proof i.e.:</a:t>
            </a:r>
          </a:p>
          <a:p>
            <a:r>
              <a:rPr lang="en-IN" b="1" dirty="0"/>
              <a:t>Salary Slips</a:t>
            </a:r>
            <a:r>
              <a:rPr lang="en-IN" dirty="0"/>
              <a:t> – Shows your Payroll with the Company.</a:t>
            </a:r>
          </a:p>
          <a:p>
            <a:r>
              <a:rPr lang="en-IN" b="1" dirty="0"/>
              <a:t>Experience Letter</a:t>
            </a:r>
            <a:r>
              <a:rPr lang="en-IN" dirty="0"/>
              <a:t> – Shows your Conduct and Relation with Company.</a:t>
            </a:r>
          </a:p>
          <a:p>
            <a:r>
              <a:rPr lang="en-IN" b="1" dirty="0"/>
              <a:t>Relieving Letter</a:t>
            </a:r>
            <a:r>
              <a:rPr lang="en-IN" dirty="0"/>
              <a:t> – Shows that are free from all your Association with previous Company.</a:t>
            </a:r>
          </a:p>
          <a:p>
            <a:r>
              <a:rPr lang="en-IN" b="1" dirty="0"/>
              <a:t>No Objection Certificate (NOC)</a:t>
            </a:r>
            <a:r>
              <a:rPr lang="en-IN" dirty="0"/>
              <a:t> – Show that you have no legal disputes with the previous Company.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79" y="342898"/>
            <a:ext cx="10376451" cy="777875"/>
          </a:xfrm>
        </p:spPr>
        <p:txBody>
          <a:bodyPr/>
          <a:lstStyle/>
          <a:p>
            <a:r>
              <a:rPr lang="en-IN" dirty="0"/>
              <a:t>PROJECTS – Presents your Practical Competency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b="1" dirty="0"/>
              <a:t>Live Projects:</a:t>
            </a:r>
            <a:r>
              <a:rPr lang="en-US" sz="2300" dirty="0"/>
              <a:t> Real-world assignments or tasks undertaken by students to gain practical experience while studying.</a:t>
            </a:r>
          </a:p>
          <a:p>
            <a:r>
              <a:rPr lang="en-US" sz="2300" b="1" dirty="0"/>
              <a:t>Dissertation:</a:t>
            </a:r>
            <a:r>
              <a:rPr lang="en-US" sz="2300" dirty="0"/>
              <a:t> An extended research project, often required for an academic degree, involving in-depth study and independent analysis.</a:t>
            </a:r>
          </a:p>
          <a:p>
            <a:r>
              <a:rPr lang="en-US" sz="2300" b="1" dirty="0"/>
              <a:t>Thesis:</a:t>
            </a:r>
            <a:r>
              <a:rPr lang="en-US" sz="2300" dirty="0"/>
              <a:t> A substantial document presenting original research, findings, and arguments, typically required for postgraduate or doctoral degrees.</a:t>
            </a:r>
          </a:p>
          <a:p>
            <a:r>
              <a:rPr lang="en-US" sz="2300" b="1" dirty="0"/>
              <a:t>Major Projects:</a:t>
            </a:r>
            <a:r>
              <a:rPr lang="en-US" sz="2300" dirty="0"/>
              <a:t> Comprehensive academic undertakings, usually a culmination of a program, that demand substantial research, planning, and execution.</a:t>
            </a:r>
          </a:p>
          <a:p>
            <a:r>
              <a:rPr lang="en-US" sz="2300" b="1" dirty="0"/>
              <a:t>Minor Projects:</a:t>
            </a:r>
            <a:r>
              <a:rPr lang="en-US" sz="2300" dirty="0"/>
              <a:t> Smaller-scale academic tasks or assignments designed to develop specific skills or knowledge.</a:t>
            </a:r>
          </a:p>
          <a:p>
            <a:r>
              <a:rPr lang="en-US" sz="2300" b="1" dirty="0"/>
              <a:t>Research Projects:</a:t>
            </a:r>
            <a:r>
              <a:rPr lang="en-US" sz="2300" dirty="0"/>
              <a:t> Investigations conducted to address specific questions or problems, aimed at contributing new insights or solutions to a field of study.</a:t>
            </a:r>
          </a:p>
          <a:p>
            <a:endParaRPr lang="en-IN" sz="2300" dirty="0"/>
          </a:p>
        </p:txBody>
      </p:sp>
    </p:spTree>
    <p:extLst>
      <p:ext uri="{BB962C8B-B14F-4D97-AF65-F5344CB8AC3E}">
        <p14:creationId xmlns:p14="http://schemas.microsoft.com/office/powerpoint/2010/main" val="4265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PROJECTS – To show Consistent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NAME OF THE PROJECT – </a:t>
            </a:r>
            <a:r>
              <a:rPr lang="en-IN" dirty="0"/>
              <a:t>In </a:t>
            </a:r>
            <a:r>
              <a:rPr lang="en-IN" b="1" dirty="0"/>
              <a:t>BOLD</a:t>
            </a:r>
            <a:r>
              <a:rPr lang="en-IN" dirty="0"/>
              <a:t> Letters</a:t>
            </a:r>
          </a:p>
          <a:p>
            <a:r>
              <a:rPr lang="en-IN" b="1" dirty="0"/>
              <a:t>DURATION – </a:t>
            </a:r>
            <a:r>
              <a:rPr lang="en-IN" dirty="0"/>
              <a:t>Month/Year in front of the Name (Extreme Right)</a:t>
            </a:r>
          </a:p>
          <a:p>
            <a:r>
              <a:rPr lang="en-IN" b="1" dirty="0"/>
              <a:t>COMPANY/PLACE – </a:t>
            </a:r>
            <a:r>
              <a:rPr lang="en-IN" dirty="0"/>
              <a:t>Next to Name of Project</a:t>
            </a:r>
          </a:p>
          <a:p>
            <a:endParaRPr lang="en-IN" b="1" dirty="0"/>
          </a:p>
          <a:p>
            <a:pPr marL="0" indent="0">
              <a:buNone/>
            </a:pPr>
            <a:r>
              <a:rPr lang="en-IN" b="1" dirty="0"/>
              <a:t>Write the Following in Past Tense only:</a:t>
            </a:r>
          </a:p>
          <a:p>
            <a:r>
              <a:rPr lang="en-IN" b="1" dirty="0"/>
              <a:t>PROJECT DESCRIPTION – </a:t>
            </a:r>
            <a:r>
              <a:rPr lang="en-IN" dirty="0"/>
              <a:t>Brief about the Project (Why, How, What, When)</a:t>
            </a:r>
          </a:p>
          <a:p>
            <a:r>
              <a:rPr lang="en-IN" b="1" dirty="0"/>
              <a:t>ACHIEVEMENTS – </a:t>
            </a:r>
            <a:r>
              <a:rPr lang="en-IN" dirty="0"/>
              <a:t>Learning Outcome (What did you Learn in the End of the Project)</a:t>
            </a:r>
          </a:p>
        </p:txBody>
      </p:sp>
    </p:spTree>
    <p:extLst>
      <p:ext uri="{BB962C8B-B14F-4D97-AF65-F5344CB8AC3E}">
        <p14:creationId xmlns:p14="http://schemas.microsoft.com/office/powerpoint/2010/main" val="35323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PROJECTS – Very Important for FRESHERS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9A2714-4EC0-4B22-A574-D8947C1F8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1341438"/>
            <a:ext cx="9740348" cy="47847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283686" cy="777875"/>
          </a:xfrm>
        </p:spPr>
        <p:txBody>
          <a:bodyPr/>
          <a:lstStyle/>
          <a:p>
            <a:r>
              <a:rPr lang="en-IN" dirty="0"/>
              <a:t>CO CURRICULAR DETAILS – Presents Soft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b="1" dirty="0"/>
              <a:t>GUEST LECTURE/SEMINARS, WORKSHOPS, HACKATHONS</a:t>
            </a:r>
          </a:p>
          <a:p>
            <a:pPr lvl="1"/>
            <a:r>
              <a:rPr lang="en-IN" b="1" dirty="0"/>
              <a:t>RESOURCE PERSON</a:t>
            </a:r>
          </a:p>
          <a:p>
            <a:pPr lvl="1"/>
            <a:r>
              <a:rPr lang="en-IN" b="1" dirty="0"/>
              <a:t>TOPIC</a:t>
            </a:r>
          </a:p>
          <a:p>
            <a:pPr lvl="1"/>
            <a:r>
              <a:rPr lang="en-IN" b="1" dirty="0"/>
              <a:t>COMPANY NAME</a:t>
            </a:r>
          </a:p>
          <a:p>
            <a:pPr marL="201168" lvl="1" indent="0">
              <a:buNone/>
            </a:pPr>
            <a:endParaRPr lang="en-IN" b="1" dirty="0"/>
          </a:p>
          <a:p>
            <a:pPr marL="201168" lvl="1" indent="0">
              <a:buNone/>
            </a:pPr>
            <a:r>
              <a:rPr lang="en-IN" b="1" dirty="0"/>
              <a:t>COMPETITIONS, CERTIFICATIONS &amp; CERTIFICATES</a:t>
            </a:r>
          </a:p>
          <a:p>
            <a:pPr lvl="1"/>
            <a:r>
              <a:rPr lang="en-IN" b="1" dirty="0"/>
              <a:t>NAME OF CERTIFICATION</a:t>
            </a:r>
          </a:p>
          <a:p>
            <a:pPr lvl="1"/>
            <a:r>
              <a:rPr lang="en-IN" b="1" dirty="0"/>
              <a:t>NAME OF CERTIFYING AGENCY/COMPANY</a:t>
            </a:r>
          </a:p>
          <a:p>
            <a:pPr lvl="1"/>
            <a:r>
              <a:rPr lang="en-IN" b="1" dirty="0"/>
              <a:t>DATE OF ISSUE</a:t>
            </a:r>
            <a:endParaRPr lang="en-IN" dirty="0"/>
          </a:p>
          <a:p>
            <a:pPr marL="201168" lvl="1" indent="0">
              <a:buNone/>
            </a:pPr>
            <a:endParaRPr lang="en-IN" dirty="0"/>
          </a:p>
          <a:p>
            <a:pPr marL="201168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04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482469" cy="777875"/>
          </a:xfrm>
        </p:spPr>
        <p:txBody>
          <a:bodyPr/>
          <a:lstStyle/>
          <a:p>
            <a:r>
              <a:rPr lang="en-IN" dirty="0"/>
              <a:t>CO CURRICULAR DETAILS – Shows Activeness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7037A-260B-4FC4-BD67-8DE99A61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1439"/>
            <a:ext cx="11582400" cy="4784725"/>
          </a:xfrm>
        </p:spPr>
        <p:txBody>
          <a:bodyPr/>
          <a:lstStyle/>
          <a:p>
            <a:r>
              <a:rPr lang="en-US" dirty="0"/>
              <a:t>By engaging in co-curricular activities, students can acquire:</a:t>
            </a:r>
          </a:p>
          <a:p>
            <a:r>
              <a:rPr lang="en-US" b="1" dirty="0"/>
              <a:t>Leadership, Communication and Management Skills.</a:t>
            </a:r>
          </a:p>
          <a:p>
            <a:r>
              <a:rPr lang="en-US" dirty="0"/>
              <a:t>Improve their </a:t>
            </a:r>
            <a:r>
              <a:rPr lang="en-US" b="1" dirty="0"/>
              <a:t>Problem Solving Ability</a:t>
            </a:r>
            <a:r>
              <a:rPr lang="en-US" dirty="0"/>
              <a:t>, Gain knowledge in various fields.</a:t>
            </a:r>
          </a:p>
          <a:p>
            <a:r>
              <a:rPr lang="en-US" dirty="0"/>
              <a:t>Develop </a:t>
            </a:r>
            <a:r>
              <a:rPr lang="en-US" b="1" dirty="0"/>
              <a:t>Vocational Skills</a:t>
            </a:r>
            <a:r>
              <a:rPr lang="en-US" dirty="0"/>
              <a:t> &amp; Learn to work as </a:t>
            </a:r>
            <a:r>
              <a:rPr lang="en-US" b="1" dirty="0"/>
              <a:t>Part of a Team.</a:t>
            </a:r>
          </a:p>
          <a:p>
            <a:r>
              <a:rPr lang="en-US" dirty="0"/>
              <a:t>These skills transfer well to </a:t>
            </a:r>
            <a:r>
              <a:rPr lang="en-US" b="1" dirty="0"/>
              <a:t>SUCCESS at a Job</a:t>
            </a:r>
            <a:r>
              <a:rPr lang="en-US" dirty="0"/>
              <a:t> and in a </a:t>
            </a:r>
            <a:r>
              <a:rPr lang="en-US" b="1" dirty="0"/>
              <a:t>Career</a:t>
            </a:r>
            <a:r>
              <a:rPr lang="en-US" dirty="0"/>
              <a:t> as these </a:t>
            </a:r>
            <a:r>
              <a:rPr lang="en-US" b="1" dirty="0"/>
              <a:t>build character</a:t>
            </a:r>
            <a:r>
              <a:rPr lang="en-US" dirty="0"/>
              <a:t> and </a:t>
            </a:r>
            <a:r>
              <a:rPr lang="en-US" b="1" dirty="0"/>
              <a:t>instill</a:t>
            </a:r>
            <a:r>
              <a:rPr lang="en-US" dirty="0"/>
              <a:t> important </a:t>
            </a:r>
            <a:r>
              <a:rPr lang="en-US" b="1" dirty="0"/>
              <a:t>values</a:t>
            </a:r>
            <a:r>
              <a:rPr lang="en-US" dirty="0"/>
              <a:t> like: </a:t>
            </a:r>
            <a:r>
              <a:rPr lang="en-US" b="1" dirty="0"/>
              <a:t>Compassion &amp; Empathy. </a:t>
            </a:r>
            <a:r>
              <a:rPr lang="en-US" dirty="0"/>
              <a:t>(Top </a:t>
            </a:r>
            <a:r>
              <a:rPr lang="en-US" b="1" dirty="0"/>
              <a:t>Priority</a:t>
            </a:r>
            <a:r>
              <a:rPr lang="en-US" dirty="0"/>
              <a:t> of MNCs)</a:t>
            </a:r>
          </a:p>
          <a:p>
            <a:r>
              <a:rPr lang="en-US" b="1" dirty="0"/>
              <a:t>Participation in Co-Curricular Activities DOUBLES your Chances to get HIRED for the Job.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429460" cy="777875"/>
          </a:xfrm>
        </p:spPr>
        <p:txBody>
          <a:bodyPr/>
          <a:lstStyle/>
          <a:p>
            <a:r>
              <a:rPr lang="en-IN" dirty="0"/>
              <a:t>CO CURRICULAR DETAILS – Your Competency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Mention carefully by </a:t>
            </a:r>
            <a:r>
              <a:rPr lang="en-IN" b="1" dirty="0"/>
              <a:t>aligning</a:t>
            </a:r>
            <a:r>
              <a:rPr lang="en-IN" dirty="0"/>
              <a:t> it with the </a:t>
            </a:r>
            <a:r>
              <a:rPr lang="en-IN" b="1" dirty="0"/>
              <a:t>Job Requirements.</a:t>
            </a:r>
          </a:p>
          <a:p>
            <a:r>
              <a:rPr lang="en-IN" dirty="0"/>
              <a:t>It will </a:t>
            </a:r>
            <a:r>
              <a:rPr lang="en-IN" b="1" dirty="0"/>
              <a:t>HIGHLIGHT</a:t>
            </a:r>
            <a:r>
              <a:rPr lang="en-IN" dirty="0"/>
              <a:t> your </a:t>
            </a:r>
            <a:r>
              <a:rPr lang="en-IN" b="1" dirty="0"/>
              <a:t>Strengths</a:t>
            </a:r>
            <a:r>
              <a:rPr lang="en-IN" dirty="0"/>
              <a:t> &amp; </a:t>
            </a:r>
            <a:r>
              <a:rPr lang="en-IN" b="1" dirty="0"/>
              <a:t>Professionalism</a:t>
            </a:r>
            <a:r>
              <a:rPr lang="en-IN" dirty="0"/>
              <a:t>.</a:t>
            </a:r>
          </a:p>
          <a:p>
            <a:r>
              <a:rPr lang="en-IN" dirty="0"/>
              <a:t>Shows your </a:t>
            </a:r>
            <a:r>
              <a:rPr lang="en-IN" b="1" dirty="0"/>
              <a:t>Calibre</a:t>
            </a:r>
            <a:r>
              <a:rPr lang="en-IN" dirty="0"/>
              <a:t> in allied areas with your </a:t>
            </a:r>
            <a:r>
              <a:rPr lang="en-IN" b="1" dirty="0"/>
              <a:t>Field</a:t>
            </a:r>
            <a:r>
              <a:rPr lang="en-IN" dirty="0"/>
              <a:t>.</a:t>
            </a:r>
          </a:p>
          <a:p>
            <a:r>
              <a:rPr lang="en-IN" dirty="0"/>
              <a:t>Represent your </a:t>
            </a:r>
            <a:r>
              <a:rPr lang="en-IN" b="1" dirty="0"/>
              <a:t>Pro-Activeness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b="1" dirty="0"/>
              <a:t>GLOBAL COMPANIES</a:t>
            </a:r>
            <a:r>
              <a:rPr lang="en-IN" dirty="0"/>
              <a:t> gives </a:t>
            </a:r>
            <a:r>
              <a:rPr lang="en-IN" b="1" dirty="0"/>
              <a:t>weightage</a:t>
            </a:r>
            <a:r>
              <a:rPr lang="en-IN" dirty="0"/>
              <a:t> to </a:t>
            </a:r>
            <a:r>
              <a:rPr lang="en-IN" b="1" dirty="0"/>
              <a:t>Candidates</a:t>
            </a:r>
            <a:r>
              <a:rPr lang="en-IN" dirty="0"/>
              <a:t> with </a:t>
            </a:r>
            <a:r>
              <a:rPr lang="en-IN" b="1" dirty="0"/>
              <a:t>STRONG</a:t>
            </a:r>
            <a:r>
              <a:rPr lang="en-IN" dirty="0"/>
              <a:t> </a:t>
            </a:r>
            <a:r>
              <a:rPr lang="en-IN" b="1" dirty="0"/>
              <a:t>Co-Curricular</a:t>
            </a:r>
            <a:r>
              <a:rPr lang="en-IN" dirty="0"/>
              <a:t> background, as it </a:t>
            </a:r>
            <a:r>
              <a:rPr lang="en-IN" b="1" dirty="0"/>
              <a:t>confirms</a:t>
            </a:r>
            <a:r>
              <a:rPr lang="en-IN" dirty="0"/>
              <a:t> that the Candidate can </a:t>
            </a:r>
            <a:r>
              <a:rPr lang="en-IN" b="1" dirty="0"/>
              <a:t>Multitask</a:t>
            </a:r>
            <a:r>
              <a:rPr lang="en-IN" dirty="0"/>
              <a:t> by </a:t>
            </a:r>
            <a:r>
              <a:rPr lang="en-IN" b="1" dirty="0"/>
              <a:t>Managing Time</a:t>
            </a:r>
            <a:r>
              <a:rPr lang="en-IN" dirty="0"/>
              <a:t> and is </a:t>
            </a:r>
            <a:r>
              <a:rPr lang="en-IN" b="1" dirty="0"/>
              <a:t>Adaptable</a:t>
            </a:r>
            <a:r>
              <a:rPr lang="en-IN" dirty="0"/>
              <a:t> to </a:t>
            </a:r>
            <a:r>
              <a:rPr lang="en-IN" b="1" dirty="0"/>
              <a:t>changing</a:t>
            </a:r>
            <a:r>
              <a:rPr lang="en-IN" dirty="0"/>
              <a:t> </a:t>
            </a:r>
            <a:r>
              <a:rPr lang="en-IN" b="1" dirty="0"/>
              <a:t>scenarios</a:t>
            </a:r>
            <a:r>
              <a:rPr lang="en-IN" dirty="0"/>
              <a:t> to </a:t>
            </a:r>
            <a:r>
              <a:rPr lang="en-IN" b="1" dirty="0"/>
              <a:t>ACHIEVE</a:t>
            </a:r>
            <a:r>
              <a:rPr lang="en-IN" dirty="0"/>
              <a:t> more and </a:t>
            </a:r>
            <a:r>
              <a:rPr lang="en-IN" b="1" dirty="0"/>
              <a:t>more</a:t>
            </a:r>
            <a:r>
              <a:rPr lang="en-IN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 CURRICULAR DETAILS – The Best FIT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33E5-D4B1-448C-B3CA-C4671DB2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600408"/>
            <a:ext cx="11582399" cy="38957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ELEMENTS OF CV WRITING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4000" b="1" dirty="0"/>
              <a:t>PERSONAL DETAILS</a:t>
            </a:r>
          </a:p>
          <a:p>
            <a:r>
              <a:rPr lang="en-IN" sz="4000" b="1" dirty="0"/>
              <a:t>ACADEMIC DETAILS</a:t>
            </a:r>
          </a:p>
          <a:p>
            <a:r>
              <a:rPr lang="en-IN" sz="4000" b="1" dirty="0"/>
              <a:t>WORK EXPERIENCE DETAILS</a:t>
            </a:r>
          </a:p>
          <a:p>
            <a:r>
              <a:rPr lang="en-IN" sz="4000" b="1" dirty="0"/>
              <a:t>PROJECT DETAILS</a:t>
            </a:r>
          </a:p>
          <a:p>
            <a:r>
              <a:rPr lang="en-IN" sz="4000" b="1" dirty="0"/>
              <a:t>ACHIEVEMENTS</a:t>
            </a:r>
          </a:p>
          <a:p>
            <a:r>
              <a:rPr lang="en-IN" sz="4000" b="1" dirty="0"/>
              <a:t>CO CURRICULAR DETAILS</a:t>
            </a:r>
          </a:p>
          <a:p>
            <a:r>
              <a:rPr lang="en-IN" sz="4000" b="1" dirty="0"/>
              <a:t>EXTRA CURRICULAR DETAILS</a:t>
            </a:r>
          </a:p>
          <a:p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34951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 CURRICULAR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POSITIONS OF RESPONSIBILITY</a:t>
            </a:r>
          </a:p>
          <a:p>
            <a:pPr lvl="1"/>
            <a:r>
              <a:rPr lang="en-IN" dirty="0"/>
              <a:t>DESIGNATION</a:t>
            </a:r>
          </a:p>
          <a:p>
            <a:pPr lvl="1"/>
            <a:r>
              <a:rPr lang="en-IN" dirty="0"/>
              <a:t>NAME OF ORGANISATION/CLUB/EVENT</a:t>
            </a:r>
          </a:p>
          <a:p>
            <a:pPr lvl="1"/>
            <a:r>
              <a:rPr lang="en-IN" dirty="0"/>
              <a:t>DATE/DURATION</a:t>
            </a:r>
          </a:p>
          <a:p>
            <a:r>
              <a:rPr lang="en-IN" b="1" dirty="0"/>
              <a:t>PARTICIPATIONS</a:t>
            </a:r>
          </a:p>
          <a:p>
            <a:pPr lvl="1"/>
            <a:r>
              <a:rPr lang="en-IN" dirty="0"/>
              <a:t>NAME OF THE EVENT</a:t>
            </a:r>
          </a:p>
          <a:p>
            <a:pPr lvl="1"/>
            <a:r>
              <a:rPr lang="en-IN" dirty="0"/>
              <a:t>PLACE/UNIVERSITY/COLLEGE/ORGANISER’S NAME</a:t>
            </a:r>
          </a:p>
          <a:p>
            <a:pPr lvl="1"/>
            <a:r>
              <a:rPr lang="en-IN" dirty="0"/>
              <a:t>DATE OF THE EVENT</a:t>
            </a:r>
          </a:p>
        </p:txBody>
      </p:sp>
    </p:spTree>
    <p:extLst>
      <p:ext uri="{BB962C8B-B14F-4D97-AF65-F5344CB8AC3E}">
        <p14:creationId xmlns:p14="http://schemas.microsoft.com/office/powerpoint/2010/main" val="3594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 CURRICULAR DETAILS - Dominator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Extra-curricular activities are a </a:t>
            </a:r>
            <a:r>
              <a:rPr lang="en-US" b="1" dirty="0"/>
              <a:t>valuable investment</a:t>
            </a:r>
            <a:r>
              <a:rPr lang="en-US" dirty="0"/>
              <a:t> in your </a:t>
            </a:r>
            <a:r>
              <a:rPr lang="en-US" b="1" dirty="0"/>
              <a:t>future.</a:t>
            </a:r>
          </a:p>
          <a:p>
            <a:r>
              <a:rPr lang="en-US" b="1" dirty="0"/>
              <a:t>Research</a:t>
            </a:r>
            <a:r>
              <a:rPr lang="en-US" dirty="0"/>
              <a:t> showing that </a:t>
            </a:r>
            <a:r>
              <a:rPr lang="en-US" b="1" dirty="0"/>
              <a:t>students</a:t>
            </a:r>
            <a:r>
              <a:rPr lang="en-US" dirty="0"/>
              <a:t> who </a:t>
            </a:r>
            <a:r>
              <a:rPr lang="en-US" b="1" dirty="0"/>
              <a:t>participate</a:t>
            </a:r>
            <a:r>
              <a:rPr lang="en-US" dirty="0"/>
              <a:t> in activities </a:t>
            </a:r>
            <a:r>
              <a:rPr lang="en-US" b="1" dirty="0"/>
              <a:t>outside</a:t>
            </a:r>
            <a:r>
              <a:rPr lang="en-US" dirty="0"/>
              <a:t> of their </a:t>
            </a:r>
            <a:r>
              <a:rPr lang="en-US" b="1" dirty="0"/>
              <a:t>studies</a:t>
            </a:r>
            <a:r>
              <a:rPr lang="en-US" dirty="0"/>
              <a:t> tend to have </a:t>
            </a:r>
            <a:r>
              <a:rPr lang="en-US" b="1" dirty="0"/>
              <a:t>higher grades,</a:t>
            </a:r>
            <a:r>
              <a:rPr lang="en-US" dirty="0"/>
              <a:t> better exam scores, and more </a:t>
            </a:r>
            <a:r>
              <a:rPr lang="en-US" b="1" dirty="0"/>
              <a:t>positive educational experiences</a:t>
            </a:r>
            <a:r>
              <a:rPr lang="en-US" dirty="0"/>
              <a:t> in general which </a:t>
            </a:r>
            <a:r>
              <a:rPr lang="en-US" b="1" dirty="0"/>
              <a:t>INTESIFIES</a:t>
            </a:r>
            <a:r>
              <a:rPr lang="en-US" dirty="0"/>
              <a:t> their </a:t>
            </a:r>
            <a:r>
              <a:rPr lang="en-US" b="1" dirty="0"/>
              <a:t>Chances</a:t>
            </a:r>
            <a:r>
              <a:rPr lang="en-US" dirty="0"/>
              <a:t> to have a </a:t>
            </a:r>
            <a:r>
              <a:rPr lang="en-US" b="1" dirty="0"/>
              <a:t>REWARDING CAREER &amp; SUCCESS in PROFESSIONAL LIFE.</a:t>
            </a:r>
          </a:p>
          <a:p>
            <a:endParaRPr lang="en-US" b="1" dirty="0"/>
          </a:p>
          <a:p>
            <a:r>
              <a:rPr lang="en-US" dirty="0"/>
              <a:t>So </a:t>
            </a:r>
            <a:r>
              <a:rPr lang="en-US" b="1" dirty="0"/>
              <a:t>HURRY UP!!!</a:t>
            </a:r>
            <a:r>
              <a:rPr lang="en-US" dirty="0"/>
              <a:t> &amp; </a:t>
            </a:r>
            <a:r>
              <a:rPr lang="en-US" b="1" dirty="0"/>
              <a:t>Enroll</a:t>
            </a:r>
            <a:r>
              <a:rPr lang="en-US" dirty="0"/>
              <a:t> in </a:t>
            </a:r>
            <a:r>
              <a:rPr lang="en-US" b="1" dirty="0"/>
              <a:t>CLUBS</a:t>
            </a:r>
            <a:r>
              <a:rPr lang="en-US" dirty="0"/>
              <a:t>, Take part in &amp; </a:t>
            </a:r>
            <a:r>
              <a:rPr lang="en-US" b="1" dirty="0"/>
              <a:t>Organize EVENTS</a:t>
            </a:r>
            <a:r>
              <a:rPr lang="en-US" dirty="0"/>
              <a:t> and </a:t>
            </a:r>
            <a:r>
              <a:rPr lang="en-US" b="1" dirty="0"/>
              <a:t>WORKSHOPS</a:t>
            </a:r>
            <a:r>
              <a:rPr lang="en-US" dirty="0"/>
              <a:t> to </a:t>
            </a:r>
            <a:r>
              <a:rPr lang="en-US" b="1" dirty="0"/>
              <a:t>DOMINATE</a:t>
            </a:r>
            <a:r>
              <a:rPr lang="en-US" dirty="0"/>
              <a:t> the </a:t>
            </a:r>
            <a:r>
              <a:rPr lang="en-US" b="1" dirty="0"/>
              <a:t>WORLD.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 CURRICULAR DETAILS – To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41439"/>
            <a:ext cx="11184835" cy="4784725"/>
          </a:xfrm>
        </p:spPr>
        <p:txBody>
          <a:bodyPr>
            <a:normAutofit/>
          </a:bodyPr>
          <a:lstStyle/>
          <a:p>
            <a:r>
              <a:rPr lang="en-IN" b="1" dirty="0"/>
              <a:t>ACHIEVEMENTS in:</a:t>
            </a:r>
          </a:p>
          <a:p>
            <a:r>
              <a:rPr lang="en-IN" b="1" dirty="0"/>
              <a:t>CLUBS, EVENT, SPORTS, COMPETITIONS</a:t>
            </a:r>
          </a:p>
          <a:p>
            <a:pPr lvl="1"/>
            <a:r>
              <a:rPr lang="en-IN" dirty="0"/>
              <a:t>POSITION/AWARD NAME</a:t>
            </a:r>
          </a:p>
          <a:p>
            <a:pPr lvl="1"/>
            <a:r>
              <a:rPr lang="en-IN" dirty="0"/>
              <a:t>NAME OF THE CLUB/EVENT</a:t>
            </a:r>
          </a:p>
          <a:p>
            <a:pPr lvl="1"/>
            <a:r>
              <a:rPr lang="en-IN" dirty="0"/>
              <a:t>PLACE/UNIVERSITY/COLLEGE/ORGANISER’S NAME</a:t>
            </a:r>
          </a:p>
          <a:p>
            <a:pPr lvl="1"/>
            <a:r>
              <a:rPr lang="en-IN" dirty="0"/>
              <a:t>DATE OF THE EVENT</a:t>
            </a:r>
          </a:p>
          <a:p>
            <a:pPr marL="457200" lvl="1" indent="0">
              <a:buNone/>
            </a:pPr>
            <a:endParaRPr lang="en-IN" b="1" dirty="0"/>
          </a:p>
          <a:p>
            <a:pPr marL="457200" lvl="1" indent="0">
              <a:buNone/>
            </a:pPr>
            <a:r>
              <a:rPr lang="en-IN" dirty="0"/>
              <a:t>Such </a:t>
            </a:r>
            <a:r>
              <a:rPr lang="en-IN" b="1" dirty="0"/>
              <a:t>Participations</a:t>
            </a:r>
            <a:r>
              <a:rPr lang="en-IN" dirty="0"/>
              <a:t> makes you the </a:t>
            </a:r>
            <a:r>
              <a:rPr lang="en-IN" b="1" dirty="0"/>
              <a:t>LEADER</a:t>
            </a:r>
            <a:r>
              <a:rPr lang="en-IN" dirty="0"/>
              <a:t> among others as you come out as More </a:t>
            </a:r>
            <a:r>
              <a:rPr lang="en-IN" b="1" dirty="0"/>
              <a:t>OUTGOING</a:t>
            </a:r>
            <a:r>
              <a:rPr lang="en-IN" dirty="0"/>
              <a:t> &amp; </a:t>
            </a:r>
            <a:r>
              <a:rPr lang="en-IN" b="1" dirty="0"/>
              <a:t>SKILLFUL</a:t>
            </a:r>
            <a:r>
              <a:rPr lang="en-IN" dirty="0"/>
              <a:t> candidate and </a:t>
            </a:r>
            <a:r>
              <a:rPr lang="en-IN" b="1" dirty="0"/>
              <a:t>EMPLOYERS</a:t>
            </a:r>
            <a:r>
              <a:rPr lang="en-IN" dirty="0"/>
              <a:t> </a:t>
            </a:r>
            <a:r>
              <a:rPr lang="en-IN" b="1" i="1" dirty="0"/>
              <a:t>Yearns</a:t>
            </a:r>
            <a:r>
              <a:rPr lang="en-IN" dirty="0"/>
              <a:t> for such </a:t>
            </a:r>
            <a:r>
              <a:rPr lang="en-IN" b="1" dirty="0"/>
              <a:t>TALENT.</a:t>
            </a:r>
          </a:p>
        </p:txBody>
      </p:sp>
    </p:spTree>
    <p:extLst>
      <p:ext uri="{BB962C8B-B14F-4D97-AF65-F5344CB8AC3E}">
        <p14:creationId xmlns:p14="http://schemas.microsoft.com/office/powerpoint/2010/main" val="37724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442712" cy="777875"/>
          </a:xfrm>
        </p:spPr>
        <p:txBody>
          <a:bodyPr/>
          <a:lstStyle/>
          <a:p>
            <a:r>
              <a:rPr lang="en-IN" dirty="0"/>
              <a:t>EXTRA CURRICULAR DETAILS – The PREDATOR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52" t="18293" r="8975" b="15977"/>
          <a:stretch>
            <a:fillRect/>
          </a:stretch>
        </p:blipFill>
        <p:spPr bwMode="auto">
          <a:xfrm>
            <a:off x="441088" y="1556084"/>
            <a:ext cx="11030476" cy="462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341" y="274639"/>
            <a:ext cx="10137912" cy="777875"/>
          </a:xfrm>
        </p:spPr>
        <p:txBody>
          <a:bodyPr/>
          <a:lstStyle/>
          <a:p>
            <a:r>
              <a:rPr lang="en-IN" dirty="0"/>
              <a:t>EXTRA CURRICULAR DETAILS – Where are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Jot down the List of </a:t>
            </a:r>
            <a:r>
              <a:rPr lang="en-IN" b="1" dirty="0"/>
              <a:t>Club Activities, Positions</a:t>
            </a:r>
            <a:r>
              <a:rPr lang="en-IN" dirty="0"/>
              <a:t> you are holding.</a:t>
            </a:r>
          </a:p>
          <a:p>
            <a:r>
              <a:rPr lang="en-IN" dirty="0"/>
              <a:t>Make these </a:t>
            </a:r>
            <a:r>
              <a:rPr lang="en-IN" b="1" dirty="0"/>
              <a:t>Clubs/Events</a:t>
            </a:r>
            <a:r>
              <a:rPr lang="en-IN" dirty="0"/>
              <a:t> known by your </a:t>
            </a:r>
            <a:r>
              <a:rPr lang="en-IN" b="1" dirty="0"/>
              <a:t>NAME &amp; TALENT.</a:t>
            </a:r>
          </a:p>
          <a:p>
            <a:r>
              <a:rPr lang="en-IN" b="1" dirty="0"/>
              <a:t>Influence</a:t>
            </a:r>
            <a:r>
              <a:rPr lang="en-IN" dirty="0"/>
              <a:t> others to </a:t>
            </a:r>
            <a:r>
              <a:rPr lang="en-IN" b="1" dirty="0"/>
              <a:t>Join &amp; Collaborate</a:t>
            </a:r>
            <a:r>
              <a:rPr lang="en-IN" dirty="0"/>
              <a:t> with you.</a:t>
            </a:r>
          </a:p>
          <a:p>
            <a:r>
              <a:rPr lang="en-IN" b="1" dirty="0"/>
              <a:t>Build</a:t>
            </a:r>
            <a:r>
              <a:rPr lang="en-IN" dirty="0"/>
              <a:t> your </a:t>
            </a:r>
            <a:r>
              <a:rPr lang="en-IN" b="1" dirty="0"/>
              <a:t>Community</a:t>
            </a:r>
            <a:r>
              <a:rPr lang="en-IN" dirty="0"/>
              <a:t> </a:t>
            </a:r>
            <a:r>
              <a:rPr lang="en-IN" b="1" dirty="0"/>
              <a:t>STRONGER</a:t>
            </a:r>
            <a:r>
              <a:rPr lang="en-IN" dirty="0"/>
              <a:t> &amp; </a:t>
            </a:r>
            <a:r>
              <a:rPr lang="en-IN" b="1" dirty="0"/>
              <a:t>LARGER</a:t>
            </a:r>
            <a:r>
              <a:rPr lang="en-IN" dirty="0"/>
              <a:t>.</a:t>
            </a:r>
          </a:p>
          <a:p>
            <a:r>
              <a:rPr lang="en-IN" dirty="0"/>
              <a:t>BUILD your </a:t>
            </a:r>
            <a:r>
              <a:rPr lang="en-IN" b="1" dirty="0"/>
              <a:t>BRAND.</a:t>
            </a:r>
          </a:p>
          <a:p>
            <a:endParaRPr lang="en-IN" dirty="0"/>
          </a:p>
          <a:p>
            <a:r>
              <a:rPr lang="en-IN" dirty="0"/>
              <a:t>Earn </a:t>
            </a:r>
            <a:r>
              <a:rPr lang="en-IN" b="1" dirty="0"/>
              <a:t>Certificates</a:t>
            </a:r>
            <a:r>
              <a:rPr lang="en-IN" dirty="0"/>
              <a:t> &amp; </a:t>
            </a:r>
            <a:r>
              <a:rPr lang="en-IN" b="1" dirty="0"/>
              <a:t>Awards of Recognition</a:t>
            </a:r>
            <a:r>
              <a:rPr lang="en-IN" dirty="0"/>
              <a:t> to Make Yourself </a:t>
            </a:r>
            <a:r>
              <a:rPr lang="en-IN" b="1" dirty="0"/>
              <a:t>‘THE TALK OF THE TOWN’</a:t>
            </a:r>
          </a:p>
          <a:p>
            <a:r>
              <a:rPr lang="en-IN" b="1" dirty="0">
                <a:solidFill>
                  <a:srgbClr val="00B050"/>
                </a:solidFill>
              </a:rPr>
              <a:t>Give EMPLOYERS all the REASONS to HIRE YOU!!!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 MAKING - What you need to do….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PROBE REGARDING YOUR ACTIVITIES</a:t>
            </a:r>
          </a:p>
          <a:p>
            <a:r>
              <a:rPr lang="en-IN" b="1" dirty="0"/>
              <a:t>UNDERSTAND THE USAGE OF ACTION VERBS</a:t>
            </a:r>
          </a:p>
          <a:p>
            <a:r>
              <a:rPr lang="en-IN" b="1" dirty="0"/>
              <a:t>EXAMPLES OF ACTION VERBS</a:t>
            </a:r>
          </a:p>
          <a:p>
            <a:pPr lvl="1"/>
            <a:r>
              <a:rPr lang="en-IN" dirty="0"/>
              <a:t>DESIGNED/CREATED/ANALYSED/LEARNT/UNDERSTOOD/WORKED/HELPED/GUIDED/WROTE</a:t>
            </a:r>
          </a:p>
          <a:p>
            <a:pPr lvl="1"/>
            <a:r>
              <a:rPr lang="en-IN" dirty="0"/>
              <a:t>ATTENDED/COMPLETED/RECEIVED/PARTICIPATED IN /ACHIEVED/COORDINATED</a:t>
            </a:r>
          </a:p>
          <a:p>
            <a:pPr lvl="1"/>
            <a:r>
              <a:rPr lang="en-IN" dirty="0"/>
              <a:t>ASSIGNED/PERFORMED/SELECTED AS/SELECTED IN</a:t>
            </a:r>
          </a:p>
        </p:txBody>
      </p:sp>
    </p:spTree>
    <p:extLst>
      <p:ext uri="{BB962C8B-B14F-4D97-AF65-F5344CB8AC3E}">
        <p14:creationId xmlns:p14="http://schemas.microsoft.com/office/powerpoint/2010/main" val="168990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PARAMETERS OF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Format as per model CV (all elements mentioned in correct order)</a:t>
            </a:r>
          </a:p>
          <a:p>
            <a:r>
              <a:rPr lang="en-IN" dirty="0"/>
              <a:t>Grammar and spellings</a:t>
            </a:r>
          </a:p>
          <a:p>
            <a:r>
              <a:rPr lang="en-IN" dirty="0"/>
              <a:t>Content (including a detailed description of projects and internships)</a:t>
            </a:r>
          </a:p>
          <a:p>
            <a:r>
              <a:rPr lang="en-IN" b="1" dirty="0"/>
              <a:t>Extracurricular participation. (VERY IMPORTANT)</a:t>
            </a:r>
          </a:p>
        </p:txBody>
      </p:sp>
    </p:spTree>
    <p:extLst>
      <p:ext uri="{BB962C8B-B14F-4D97-AF65-F5344CB8AC3E}">
        <p14:creationId xmlns:p14="http://schemas.microsoft.com/office/powerpoint/2010/main" val="25277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Mistakes in CV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41439"/>
            <a:ext cx="11675165" cy="4784725"/>
          </a:xfrm>
        </p:spPr>
        <p:txBody>
          <a:bodyPr/>
          <a:lstStyle/>
          <a:p>
            <a:r>
              <a:rPr lang="en-IN" dirty="0"/>
              <a:t>Do not use informal Email ID’s.</a:t>
            </a:r>
          </a:p>
          <a:p>
            <a:r>
              <a:rPr lang="en-IN" dirty="0"/>
              <a:t>Do not put Mr. Or Ms. Before your name.</a:t>
            </a:r>
          </a:p>
          <a:p>
            <a:r>
              <a:rPr lang="en-IN" dirty="0"/>
              <a:t>Be careful of the Grammar and Vocabulary.</a:t>
            </a:r>
          </a:p>
          <a:p>
            <a:r>
              <a:rPr lang="en-IN" dirty="0"/>
              <a:t>Avoid difficult jargons or frivolous acronyms.</a:t>
            </a:r>
          </a:p>
          <a:p>
            <a:r>
              <a:rPr lang="en-IN" dirty="0"/>
              <a:t>Adhere to the format and the fonts of format.</a:t>
            </a:r>
          </a:p>
          <a:p>
            <a:r>
              <a:rPr lang="en-IN" dirty="0"/>
              <a:t>Strange or controversial hobbies and/or extra curricular achievements should be avoided.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Common Mistakes in CV Writing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Stick to the basic language.</a:t>
            </a:r>
          </a:p>
          <a:p>
            <a:r>
              <a:rPr lang="en-IN" dirty="0"/>
              <a:t>Do not convert the file to PDF.</a:t>
            </a:r>
          </a:p>
          <a:p>
            <a:r>
              <a:rPr lang="en-IN" dirty="0"/>
              <a:t>Every point in the CV starts with an actionable verb and is a phrase.</a:t>
            </a:r>
          </a:p>
          <a:p>
            <a:r>
              <a:rPr lang="en-IN" dirty="0"/>
              <a:t>The length of the CV should not exceed one page without a good reason.</a:t>
            </a:r>
          </a:p>
          <a:p>
            <a:endParaRPr lang="en-IN" dirty="0"/>
          </a:p>
          <a:p>
            <a:r>
              <a:rPr lang="en-IN" b="1" dirty="0"/>
              <a:t>DO NOT WRITE SOMETHING IN YOUR CV THAT YOU ARE NOT AWARE OF OR CAN NOT EXPLAIN/JUSTIFY.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865B-F561-45EC-8FFA-1645C8AC9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74639"/>
            <a:ext cx="10199160" cy="896936"/>
          </a:xfrm>
        </p:spPr>
        <p:txBody>
          <a:bodyPr/>
          <a:lstStyle/>
          <a:p>
            <a:r>
              <a:rPr lang="en-US" dirty="0"/>
              <a:t>A common Doubt…..</a:t>
            </a:r>
            <a:br>
              <a:rPr lang="en-US" dirty="0"/>
            </a:br>
            <a:r>
              <a:rPr lang="en-US" dirty="0"/>
              <a:t>Where do I get the data from??</a:t>
            </a:r>
            <a:endParaRPr lang="en-IN" dirty="0"/>
          </a:p>
        </p:txBody>
      </p:sp>
      <p:pic>
        <p:nvPicPr>
          <p:cNvPr id="1026" name="Picture 2" descr="Premium Photo | Teenager student girl in her room having doubts and with  confuse face expression">
            <a:extLst>
              <a:ext uri="{FF2B5EF4-FFF2-40B4-BE49-F238E27FC236}">
                <a16:creationId xmlns:a16="http://schemas.microsoft.com/office/drawing/2014/main" id="{AB30C001-A208-4A5D-82E7-8E2B3C00DA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1575"/>
            <a:ext cx="12192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2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PERSONAL DETAILS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b="1" dirty="0"/>
              <a:t>NAME</a:t>
            </a:r>
          </a:p>
          <a:p>
            <a:pPr lvl="1"/>
            <a:r>
              <a:rPr lang="en-IN" sz="3600" b="1" dirty="0"/>
              <a:t>FULL NAME (As per ID Proofs)</a:t>
            </a:r>
          </a:p>
          <a:p>
            <a:r>
              <a:rPr lang="en-IN" sz="3600" b="1" dirty="0"/>
              <a:t>CONTACT INFORMATION</a:t>
            </a:r>
          </a:p>
          <a:p>
            <a:pPr lvl="1"/>
            <a:r>
              <a:rPr lang="en-IN" sz="3600" b="1" dirty="0"/>
              <a:t>PHONE NUMBER (With Area Code)</a:t>
            </a:r>
          </a:p>
          <a:p>
            <a:pPr lvl="1"/>
            <a:r>
              <a:rPr lang="en-IN" sz="3600" b="1" dirty="0"/>
              <a:t>EMAIL ID (Professional)</a:t>
            </a:r>
          </a:p>
          <a:p>
            <a:r>
              <a:rPr lang="en-IN" sz="3600" b="1" dirty="0"/>
              <a:t>ADDRESS</a:t>
            </a:r>
          </a:p>
          <a:p>
            <a:pPr lvl="1"/>
            <a:r>
              <a:rPr lang="en-IN" sz="3600" b="1" dirty="0"/>
              <a:t>ADDRESS (Hometown &amp; State)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224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962F-F77D-4D5B-80E9-AD0B26C1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https://happenings.lpu.in/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9CD1E-5080-49B4-849B-A080622BF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9675"/>
            <a:ext cx="12191999" cy="5019675"/>
          </a:xfrm>
        </p:spPr>
      </p:pic>
    </p:spTree>
    <p:extLst>
      <p:ext uri="{BB962C8B-B14F-4D97-AF65-F5344CB8AC3E}">
        <p14:creationId xmlns:p14="http://schemas.microsoft.com/office/powerpoint/2010/main" val="202841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4451-3C0F-4274-848D-12B24F0C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Google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06B1A-5595-4687-9CDE-C8DF7D30B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9675"/>
            <a:ext cx="12191999" cy="5086349"/>
          </a:xfrm>
        </p:spPr>
      </p:pic>
    </p:spTree>
    <p:extLst>
      <p:ext uri="{BB962C8B-B14F-4D97-AF65-F5344CB8AC3E}">
        <p14:creationId xmlns:p14="http://schemas.microsoft.com/office/powerpoint/2010/main" val="28192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DBE1-915F-4E4A-9AC9-7391B073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Teachers, Friends or Event Coordinators</a:t>
            </a:r>
            <a:endParaRPr lang="en-IN" dirty="0"/>
          </a:p>
        </p:txBody>
      </p:sp>
      <p:pic>
        <p:nvPicPr>
          <p:cNvPr id="1026" name="Picture 2" descr="Find out how to ask for help at work successfully | Mirro">
            <a:extLst>
              <a:ext uri="{FF2B5EF4-FFF2-40B4-BE49-F238E27FC236}">
                <a16:creationId xmlns:a16="http://schemas.microsoft.com/office/drawing/2014/main" id="{C765FF50-D2D9-4F93-AD8D-AD3F225CAD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68" y="1341438"/>
            <a:ext cx="11165981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42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FCE9-582F-40CD-B175-5F9E4EF0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 your Certificates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19E9-5F56-4B73-92A5-E19F5D67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PDF) FIRST PRIZE CERTIFICATE OF APPRECIATION National seminar HIMACHAL  PHARMACY COLLEGE 2019 luisetto m">
            <a:extLst>
              <a:ext uri="{FF2B5EF4-FFF2-40B4-BE49-F238E27FC236}">
                <a16:creationId xmlns:a16="http://schemas.microsoft.com/office/drawing/2014/main" id="{3D649C50-CB4F-4C6F-98A5-5C8289A9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776"/>
            <a:ext cx="1219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YOUR CV SHOULD LOOK LIKE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dirty="0"/>
              <a:t>CORRECT FORMAT</a:t>
            </a:r>
          </a:p>
          <a:p>
            <a:r>
              <a:rPr lang="en-IN" sz="4000" dirty="0"/>
              <a:t>IMPRESSIVE ACHIEVEMENTS</a:t>
            </a:r>
          </a:p>
          <a:p>
            <a:r>
              <a:rPr lang="en-IN" sz="4000" dirty="0"/>
              <a:t>PROFESSIONAL VOCABULARY</a:t>
            </a:r>
          </a:p>
          <a:p>
            <a:r>
              <a:rPr lang="en-IN" sz="4000" dirty="0"/>
              <a:t>RIGHT AMOUNT OF KEYWORDS</a:t>
            </a:r>
          </a:p>
          <a:p>
            <a:r>
              <a:rPr lang="en-IN" sz="4000" dirty="0"/>
              <a:t>REQUIRED SKILLS &amp; QUALIFICATIONS</a:t>
            </a:r>
          </a:p>
          <a:p>
            <a:r>
              <a:rPr lang="en-IN" sz="4000" dirty="0"/>
              <a:t>ALL THE SECTIONS ALIGNED &amp; JUSTIFIED</a:t>
            </a:r>
          </a:p>
          <a:p>
            <a:endParaRPr lang="en-IN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Picture 2" descr="http://turningpoint6.org/wp-content/uploads/2014/05/Thank-You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44" y="1383676"/>
            <a:ext cx="5378312" cy="409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PHOTOGRAPH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1439"/>
            <a:ext cx="10853530" cy="4784725"/>
          </a:xfrm>
        </p:spPr>
        <p:txBody>
          <a:bodyPr/>
          <a:lstStyle/>
          <a:p>
            <a:r>
              <a:rPr lang="en-IN" sz="3600" b="1" dirty="0"/>
              <a:t>Use only Professional Photograph.</a:t>
            </a:r>
          </a:p>
          <a:p>
            <a:r>
              <a:rPr lang="en-IN" sz="3600" b="1" dirty="0"/>
              <a:t>Properly dressed in Professional Formal Attire. (Blazer, Tie, Light Coloured Shirt)</a:t>
            </a:r>
          </a:p>
          <a:p>
            <a:r>
              <a:rPr lang="en-IN" sz="3600" b="1" dirty="0"/>
              <a:t>Plain White or Light coloured Background.</a:t>
            </a:r>
          </a:p>
          <a:p>
            <a:r>
              <a:rPr lang="en-IN" sz="3600" b="1" dirty="0"/>
              <a:t>Carry a Fresh and Pleasant look with a Smile.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74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8206668-41ED-48AD-8114-A218FDB81F05}"/>
              </a:ext>
            </a:extLst>
          </p:cNvPr>
          <p:cNvSpPr/>
          <p:nvPr/>
        </p:nvSpPr>
        <p:spPr>
          <a:xfrm>
            <a:off x="437321" y="328857"/>
            <a:ext cx="9939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800" b="1" dirty="0"/>
              <a:t>PROFILE – Resume Header</a:t>
            </a:r>
            <a:endParaRPr lang="en-US" sz="48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CD93057-A532-4568-877F-67375E51D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1" y="2467906"/>
            <a:ext cx="11211340" cy="19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CV SUMMARY – Express yourself not your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1439"/>
            <a:ext cx="5022574" cy="4784725"/>
          </a:xfrm>
        </p:spPr>
        <p:txBody>
          <a:bodyPr/>
          <a:lstStyle/>
          <a:p>
            <a:pPr marL="0" indent="0" algn="ctr">
              <a:buNone/>
            </a:pPr>
            <a:r>
              <a:rPr lang="en-IN" b="1" dirty="0"/>
              <a:t>Do’s</a:t>
            </a:r>
          </a:p>
          <a:p>
            <a:r>
              <a:rPr lang="en-IN" dirty="0"/>
              <a:t>Brief about Yourself</a:t>
            </a:r>
          </a:p>
          <a:p>
            <a:r>
              <a:rPr lang="en-IN" dirty="0"/>
              <a:t>Your Perception for work</a:t>
            </a:r>
          </a:p>
          <a:p>
            <a:r>
              <a:rPr lang="en-IN" dirty="0"/>
              <a:t>Your Style of Learning</a:t>
            </a:r>
          </a:p>
          <a:p>
            <a:r>
              <a:rPr lang="en-IN" dirty="0"/>
              <a:t>Your Personality</a:t>
            </a:r>
          </a:p>
          <a:p>
            <a:r>
              <a:rPr lang="en-IN" dirty="0"/>
              <a:t>Your Vision</a:t>
            </a:r>
          </a:p>
          <a:p>
            <a:r>
              <a:rPr lang="en-IN" sz="1800" b="1" dirty="0"/>
              <a:t>Example:</a:t>
            </a:r>
            <a:r>
              <a:rPr lang="en-IN" sz="2000" dirty="0"/>
              <a:t> </a:t>
            </a:r>
            <a:r>
              <a:rPr lang="en-US" sz="1800" b="1" dirty="0"/>
              <a:t>Computer Science enthusiast, eager to join a growth-oriented company and contribute to its success while learning from practical experience and developing professional skills.</a:t>
            </a:r>
            <a:endParaRPr lang="en-IN" sz="24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FB0D6B-BDA8-4B8C-BE0C-3A355B4710B7}"/>
              </a:ext>
            </a:extLst>
          </p:cNvPr>
          <p:cNvSpPr txBox="1">
            <a:spLocks/>
          </p:cNvSpPr>
          <p:nvPr/>
        </p:nvSpPr>
        <p:spPr bwMode="auto">
          <a:xfrm>
            <a:off x="6559828" y="1341439"/>
            <a:ext cx="4843668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b="1" dirty="0"/>
              <a:t>Don’ts</a:t>
            </a:r>
            <a:endParaRPr lang="en-IN" sz="2400" b="1" dirty="0"/>
          </a:p>
          <a:p>
            <a:r>
              <a:rPr lang="en-IN" sz="2400" dirty="0"/>
              <a:t>No Grammatical Mistakes</a:t>
            </a:r>
          </a:p>
          <a:p>
            <a:r>
              <a:rPr lang="en-IN" sz="2400" dirty="0"/>
              <a:t>No Overuse of Full-Stop</a:t>
            </a:r>
          </a:p>
          <a:p>
            <a:r>
              <a:rPr lang="en-IN" sz="2400" dirty="0"/>
              <a:t>No Personal Pronouns</a:t>
            </a:r>
          </a:p>
          <a:p>
            <a:r>
              <a:rPr lang="en-IN" sz="2400" dirty="0"/>
              <a:t>No Casual Vocabulary</a:t>
            </a:r>
          </a:p>
          <a:p>
            <a:r>
              <a:rPr lang="en-IN" sz="2400" dirty="0"/>
              <a:t>No Long Paragraphs</a:t>
            </a:r>
          </a:p>
          <a:p>
            <a:r>
              <a:rPr lang="en-IN" sz="2400" dirty="0"/>
              <a:t>No Technical Skills</a:t>
            </a:r>
          </a:p>
          <a:p>
            <a:r>
              <a:rPr lang="en-IN" sz="1400" b="1" dirty="0"/>
              <a:t>Example:</a:t>
            </a:r>
            <a:r>
              <a:rPr lang="en-IN" b="1" dirty="0"/>
              <a:t> </a:t>
            </a:r>
            <a:r>
              <a:rPr lang="en-US" sz="1400" b="1" dirty="0"/>
              <a:t>I am a young and professional guy who knows C++, Java, HTML and I have creative and innovative approach which will be helpful for any company. I am Looking for opportunities where I can learn programming skills to grow my career. I love Technology and want to do job in a stable company.</a:t>
            </a:r>
            <a:endParaRPr lang="en-IN" sz="14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/>
              <a:t>ACTIVITY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341439"/>
            <a:ext cx="11370365" cy="4784725"/>
          </a:xfrm>
        </p:spPr>
        <p:txBody>
          <a:bodyPr/>
          <a:lstStyle/>
          <a:p>
            <a:r>
              <a:rPr lang="en-IN" sz="4000" b="1" dirty="0"/>
              <a:t>PRACTICE - CV SUMMARY</a:t>
            </a:r>
          </a:p>
          <a:p>
            <a:r>
              <a:rPr lang="en-IN" sz="3200" dirty="0"/>
              <a:t>Frame </a:t>
            </a:r>
            <a:r>
              <a:rPr lang="en-IN" sz="3200" b="1" dirty="0"/>
              <a:t>16 Qualities</a:t>
            </a:r>
            <a:r>
              <a:rPr lang="en-IN" sz="3200" dirty="0"/>
              <a:t> of yourself.</a:t>
            </a:r>
          </a:p>
          <a:p>
            <a:r>
              <a:rPr lang="en-IN" sz="3200" dirty="0"/>
              <a:t>Ask at least </a:t>
            </a:r>
            <a:r>
              <a:rPr lang="en-IN" sz="3200" b="1" dirty="0"/>
              <a:t>4 Friends/Colleagues</a:t>
            </a:r>
            <a:r>
              <a:rPr lang="en-IN" sz="3200" dirty="0"/>
              <a:t> to tell your </a:t>
            </a:r>
            <a:r>
              <a:rPr lang="en-IN" sz="3200" b="1" dirty="0"/>
              <a:t>4 Qualities</a:t>
            </a:r>
            <a:r>
              <a:rPr lang="en-IN" sz="3200" dirty="0"/>
              <a:t> or </a:t>
            </a:r>
            <a:r>
              <a:rPr lang="en-IN" sz="3200" b="1" dirty="0"/>
              <a:t>Phrases</a:t>
            </a:r>
            <a:r>
              <a:rPr lang="en-IN" sz="3200" dirty="0"/>
              <a:t> about you.</a:t>
            </a:r>
          </a:p>
          <a:p>
            <a:r>
              <a:rPr lang="en-IN" sz="3200" dirty="0"/>
              <a:t>See if it </a:t>
            </a:r>
            <a:r>
              <a:rPr lang="en-IN" sz="3200" b="1" dirty="0"/>
              <a:t>matches</a:t>
            </a:r>
            <a:r>
              <a:rPr lang="en-IN" sz="3200" dirty="0"/>
              <a:t> with </a:t>
            </a:r>
            <a:r>
              <a:rPr lang="en-IN" sz="3200" b="1" dirty="0"/>
              <a:t>Your 16 Qualities</a:t>
            </a:r>
            <a:r>
              <a:rPr lang="en-IN" sz="3200" dirty="0"/>
              <a:t> or </a:t>
            </a:r>
            <a:r>
              <a:rPr lang="en-IN" sz="3200" b="1" dirty="0"/>
              <a:t>not.</a:t>
            </a:r>
          </a:p>
          <a:p>
            <a:r>
              <a:rPr lang="en-IN" sz="3200" dirty="0"/>
              <a:t>Figure Out your </a:t>
            </a:r>
            <a:r>
              <a:rPr lang="en-IN" sz="3200" b="1" dirty="0"/>
              <a:t>Vision</a:t>
            </a:r>
            <a:r>
              <a:rPr lang="en-IN" sz="3200" dirty="0"/>
              <a:t> for your </a:t>
            </a:r>
            <a:r>
              <a:rPr lang="en-IN" sz="3200" b="1" dirty="0"/>
              <a:t>Life/Job.</a:t>
            </a:r>
          </a:p>
          <a:p>
            <a:r>
              <a:rPr lang="en-IN" sz="3200" dirty="0"/>
              <a:t>Now, cut incorporate these values in a brief </a:t>
            </a:r>
            <a:r>
              <a:rPr lang="en-IN" sz="3200" b="1" dirty="0"/>
              <a:t>Professional Summary.</a:t>
            </a:r>
          </a:p>
          <a:p>
            <a:pPr marL="0" indent="0">
              <a:buNone/>
            </a:pPr>
            <a:endParaRPr lang="en-IN" sz="4000" dirty="0"/>
          </a:p>
          <a:p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771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b="1" dirty="0"/>
              <a:t>TECHNICAL SKILLS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dirty="0"/>
              <a:t>Align your Skills as per the Job Role.</a:t>
            </a:r>
          </a:p>
          <a:p>
            <a:r>
              <a:rPr lang="en-IN" sz="4000" dirty="0"/>
              <a:t>Segregate your Skills as per the Category.</a:t>
            </a:r>
          </a:p>
          <a:p>
            <a:r>
              <a:rPr lang="en-IN" sz="4000" dirty="0"/>
              <a:t>Highlight the Headings in </a:t>
            </a:r>
            <a:r>
              <a:rPr lang="en-IN" sz="4000" b="1" dirty="0"/>
              <a:t>BOLD</a:t>
            </a:r>
            <a:r>
              <a:rPr lang="en-IN" sz="4000" dirty="0"/>
              <a:t>.</a:t>
            </a:r>
          </a:p>
          <a:p>
            <a:r>
              <a:rPr lang="en-IN" sz="4000" dirty="0"/>
              <a:t>Make sure the Skills you have Mentioned have been used in the Projects &amp; Internships you have done.</a:t>
            </a:r>
          </a:p>
        </p:txBody>
      </p:sp>
    </p:spTree>
    <p:extLst>
      <p:ext uri="{BB962C8B-B14F-4D97-AF65-F5344CB8AC3E}">
        <p14:creationId xmlns:p14="http://schemas.microsoft.com/office/powerpoint/2010/main" val="5414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emeLP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PU" id="{0CC2E8F5-E48B-40B3-B990-11DCB8ED5D4A}" vid="{19B9D837-16FF-4B62-AD36-E98F36F91D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ThemeLPU</Template>
  <TotalTime>695</TotalTime>
  <Words>1760</Words>
  <Application>Microsoft Office PowerPoint</Application>
  <PresentationFormat>Widescreen</PresentationFormat>
  <Paragraphs>230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Tahoma</vt:lpstr>
      <vt:lpstr>Wingdings</vt:lpstr>
      <vt:lpstr>ThemeLPU</vt:lpstr>
      <vt:lpstr>PowerPoint Presentation</vt:lpstr>
      <vt:lpstr>Activity – Design a poster                      (Elements to consider)</vt:lpstr>
      <vt:lpstr>ELEMENTS OF CV WRITING </vt:lpstr>
      <vt:lpstr>PERSONAL DETAILS</vt:lpstr>
      <vt:lpstr>PHOTOGRAPH</vt:lpstr>
      <vt:lpstr>PowerPoint Presentation</vt:lpstr>
      <vt:lpstr>CV SUMMARY – Express yourself not your Skills</vt:lpstr>
      <vt:lpstr>ACTIVITY 2</vt:lpstr>
      <vt:lpstr>TECHNICAL SKILLS</vt:lpstr>
      <vt:lpstr>PowerPoint Presentation</vt:lpstr>
      <vt:lpstr>POWER SKILLS</vt:lpstr>
      <vt:lpstr>PowerPoint Presentation</vt:lpstr>
      <vt:lpstr>PowerPoint Presentation</vt:lpstr>
      <vt:lpstr>ACADEMIC DETAILS</vt:lpstr>
      <vt:lpstr>PowerPoint Presentation</vt:lpstr>
      <vt:lpstr>Let’s practice...</vt:lpstr>
      <vt:lpstr>CERTIFICATIONS – Verified Certificate Earned</vt:lpstr>
      <vt:lpstr>Let’s practice...</vt:lpstr>
      <vt:lpstr>WORK EXPERIENCE TYPES</vt:lpstr>
      <vt:lpstr>WORK EXPERIENCE DETAILS</vt:lpstr>
      <vt:lpstr>WORK EXPERIENCE</vt:lpstr>
      <vt:lpstr>WORK EXPERIENCE – Industry Expertise</vt:lpstr>
      <vt:lpstr>PROJECTS – Presents your Practical Competency</vt:lpstr>
      <vt:lpstr>PROJECTS – To show Consistent Learning</vt:lpstr>
      <vt:lpstr>PROJECTS – Very Important for FRESHERS</vt:lpstr>
      <vt:lpstr>CO CURRICULAR DETAILS – Presents Soft Skills</vt:lpstr>
      <vt:lpstr>CO CURRICULAR DETAILS – Shows Activeness</vt:lpstr>
      <vt:lpstr>CO CURRICULAR DETAILS – Your Competency</vt:lpstr>
      <vt:lpstr>CO CURRICULAR DETAILS – The Best FIT</vt:lpstr>
      <vt:lpstr>EXTRA CURRICULAR DETAILS</vt:lpstr>
      <vt:lpstr>EXTRA CURRICULAR DETAILS - Dominator</vt:lpstr>
      <vt:lpstr>EXTRA CURRICULAR DETAILS – To RULE</vt:lpstr>
      <vt:lpstr>EXTRA CURRICULAR DETAILS – The PREDATOR</vt:lpstr>
      <vt:lpstr>EXTRA CURRICULAR DETAILS – Where are YOU?</vt:lpstr>
      <vt:lpstr>CV MAKING - What you need to do….</vt:lpstr>
      <vt:lpstr>PARAMETERS OF ASSESSMENT</vt:lpstr>
      <vt:lpstr>Common Mistakes in CV Writing</vt:lpstr>
      <vt:lpstr>Common Mistakes in CV Writing (Continued)</vt:lpstr>
      <vt:lpstr>A common Doubt….. Where do I get the data from??</vt:lpstr>
      <vt:lpstr>https://happenings.lpu.in/</vt:lpstr>
      <vt:lpstr>On Google</vt:lpstr>
      <vt:lpstr>Ask Teachers, Friends or Event Coordinators</vt:lpstr>
      <vt:lpstr>Own your Certificates</vt:lpstr>
      <vt:lpstr>HOW YOUR CV SHOULD LOOK LIKE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</dc:title>
  <dc:creator>Guneetpaul Singh</dc:creator>
  <cp:lastModifiedBy>Kartikain Shivam</cp:lastModifiedBy>
  <cp:revision>38</cp:revision>
  <dcterms:created xsi:type="dcterms:W3CDTF">2017-09-06T04:48:12Z</dcterms:created>
  <dcterms:modified xsi:type="dcterms:W3CDTF">2023-10-24T12:47:18Z</dcterms:modified>
</cp:coreProperties>
</file>